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67" r:id="rId16"/>
    <p:sldId id="273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-531440"/>
            <a:ext cx="7772400" cy="4267200"/>
          </a:xfrm>
        </p:spPr>
        <p:txBody>
          <a:bodyPr/>
          <a:lstStyle/>
          <a:p>
            <a:r>
              <a:rPr lang="ru-RU" sz="5400" b="1" dirty="0" smtClean="0">
                <a:solidFill>
                  <a:srgbClr val="7030A0"/>
                </a:solidFill>
              </a:rPr>
              <a:t>Игры с водой и песком в домашних условиях</a:t>
            </a:r>
            <a:endParaRPr lang="ru-RU" sz="54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4008" y="4149080"/>
            <a:ext cx="4320480" cy="1219200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Подготовила: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Малова Екатерина Геннадиевна </a:t>
            </a:r>
          </a:p>
          <a:p>
            <a:pPr algn="l"/>
            <a:r>
              <a:rPr lang="ru-RU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оспитатель 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707904" y="6237312"/>
            <a:ext cx="2042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Волгоград 2020г.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6845" y="75117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Муниципальное дошкольное образовательное учреждение </a:t>
            </a:r>
          </a:p>
          <a:p>
            <a:pPr algn="ctr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«Детский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сад №283 Краснооктябрьского района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Волгограда»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28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459814"/>
            <a:ext cx="5112568" cy="64087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ванна.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Поставьте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ребенку тазик с теплой мыльной водой. Если у вас есть почти пустые баночки с дозатором, наполните их водой. Дайте ребенку бутылочки, игрушки для купания, мочалку, полотенце и даже старую зубную щетку. Ваш ребенок будет с удовольствием купать куклу до состояния кристальной чистоты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 со струей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воды.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Подставляйте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струю ладошку ребенка, изучайте падение воды, разбрызгивайте ее. Можно, например, предложить ему наполнить водой сначала стакан, а потом — столовую ложку. Причем струя воды может быть как теплой, так и холодной, как сильной, так и тонкой.</a:t>
            </a: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https://umitoy.ru/upload/iblock/92d/92dfafdc871bfe8e8ed124d6b3780b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024336" cy="292016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e01.alicdn.com/kf/H3334b0b67b8e4f3992d862175ee32435j/1.jpg_q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68846"/>
            <a:ext cx="3024336" cy="3024336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3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Рисовальнички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Незабываемые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ощущения может подарить процесс рисования акварельными красками на мокром листе. Для этого на стол постелите клеёнку, намочите плотный лист бумаги для акварели. Окуните кисточку в одну из красок и осторожно проведите по бумаге. Спросите у детей, что получится, если используем другие цвета. Дайте возможность поиграть с красками. Как бы случайно можно провести по рисунку кисточкой с одной водой, без краски – вода создаст на листе нежные, размытые, светлые полутона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https://moy-nabor.ru/thumb/2/gPMmlW636svAdXmFVcRElg/r/d/o5szop1ctkq_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56992"/>
            <a:ext cx="4752528" cy="315647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69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6616"/>
            <a:ext cx="8229600" cy="1052736"/>
          </a:xfrm>
        </p:spPr>
        <p:txBody>
          <a:bodyPr/>
          <a:lstStyle/>
          <a:p>
            <a:r>
              <a:rPr lang="ru-RU" dirty="0" smtClean="0"/>
              <a:t>Делаем сами!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dirty="0" smtClean="0">
                <a:solidFill>
                  <a:schemeClr val="tx1"/>
                </a:solidFill>
              </a:rPr>
              <a:t>Если дома нет кинетического песка, его можно изготовить самим!</a:t>
            </a:r>
          </a:p>
          <a:p>
            <a:pPr marL="0" indent="0" algn="ctr">
              <a:buNone/>
            </a:pPr>
            <a:r>
              <a:rPr lang="ru-RU" sz="2000" b="1" dirty="0">
                <a:solidFill>
                  <a:schemeClr val="tx1"/>
                </a:solidFill>
              </a:rPr>
              <a:t>С</a:t>
            </a:r>
            <a:r>
              <a:rPr lang="ru-RU" sz="2000" b="1" dirty="0" smtClean="0">
                <a:solidFill>
                  <a:schemeClr val="tx1"/>
                </a:solidFill>
              </a:rPr>
              <a:t>амые популярные рецепты кинетического </a:t>
            </a:r>
            <a:r>
              <a:rPr lang="ru-RU" sz="2000" b="1" dirty="0">
                <a:solidFill>
                  <a:schemeClr val="tx1"/>
                </a:solidFill>
              </a:rPr>
              <a:t>песка</a:t>
            </a:r>
          </a:p>
          <a:p>
            <a:pPr marL="0" indent="0" algn="ctr">
              <a:buNone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крахмал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159346"/>
              </p:ext>
            </p:extLst>
          </p:nvPr>
        </p:nvGraphicFramePr>
        <p:xfrm>
          <a:off x="323528" y="3140968"/>
          <a:ext cx="8568952" cy="31089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664296"/>
                <a:gridCol w="5904656"/>
              </a:tblGrid>
              <a:tr h="370840"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Ингредиенты: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Крахмал картофельный – 1 стакан;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Песок белый – 1,5 стакана;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Вода чистая – 2/3 стакана.</a:t>
                      </a:r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Как делать: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Возьмите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чистый песок,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мешайте сухие ингредиенты.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После этого добавьте воду, перемешайте все руками. Если хотите приготовить цветной песочек, добавьте акварельную краску или же любой пищевой краситель.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Вот и все, мы приготовили кинетический песок своими руками, состав его очень простой. Теперь можно приступать к лепке.</a:t>
                      </a:r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557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5822107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Крахмал + пена для бритья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988483"/>
              </p:ext>
            </p:extLst>
          </p:nvPr>
        </p:nvGraphicFramePr>
        <p:xfrm>
          <a:off x="3419872" y="836712"/>
          <a:ext cx="5544616" cy="57606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160240"/>
                <a:gridCol w="3384376"/>
              </a:tblGrid>
              <a:tr h="5760640">
                <a:tc>
                  <a:txBody>
                    <a:bodyPr/>
                    <a:lstStyle/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Ингредиенты:</a:t>
                      </a:r>
                    </a:p>
                    <a:p>
                      <a:endParaRPr lang="ru-RU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Крахмал кукурузный либо картофельный – 450 гр.;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Пена для бритья – 140 гр.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tx1"/>
                          </a:solidFill>
                        </a:rPr>
                        <a:t>Как сделать:</a:t>
                      </a:r>
                    </a:p>
                    <a:p>
                      <a:endParaRPr lang="ru-RU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Подготовьте все необходимые ингредиенты. Вводите пену в крахмал до того момента, пока начнут образовываться клубочки.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Взбейте все руками, надев перчатки, затем добавьте красящий компонент или гуашь (по желанию).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Масса, состоящая из пены и крахмала, тщательно растирается. В конце должна получиться смесь, похожая на морской песок.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из пены для брить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2998393" cy="436566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036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Крахмал </a:t>
            </a:r>
            <a:r>
              <a:rPr lang="ru-RU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 бальзам для волос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0633009"/>
              </p:ext>
            </p:extLst>
          </p:nvPr>
        </p:nvGraphicFramePr>
        <p:xfrm>
          <a:off x="467544" y="836712"/>
          <a:ext cx="8400256" cy="3456384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304256"/>
                <a:gridCol w="6096000"/>
              </a:tblGrid>
              <a:tr h="3456384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Ингредиенты:</a:t>
                      </a:r>
                    </a:p>
                    <a:p>
                      <a:endParaRPr lang="ru-RU" sz="900" b="1" strike="sngStrike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Крахмал картофельный – 750 гр.;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Бальзам для ухода за волосами – 9 ст. ложек.</a:t>
                      </a:r>
                    </a:p>
                    <a:p>
                      <a:endParaRPr lang="ru-RU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Как приготовить: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Сперва подготовьте необходимый пищевой краситель, для окрашивания также подойдет гуашь.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Вылейте нужное количество бальзама в миску, смешайте с красителем до однородности.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</a:rPr>
                        <a:t>Порционно смешивайте крахмал с цветным бальзамом таким образом, чтобы получилась масса без комочков. Хороший состав не будет липнуть к кожному покрову и окрашивать его.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2290" name="Picture 2" descr="масса для леп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97905"/>
            <a:ext cx="3672408" cy="2250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356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rgbClr val="7030A0"/>
                </a:solidFill>
              </a:rPr>
              <a:t>Играем с водой и песком в детском саду</a:t>
            </a:r>
            <a:endParaRPr lang="ru-RU" sz="48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 descr="C:\Users\Yulia\Desktop\видео\Рисунок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0" t="7265" r="11313" b="7564"/>
          <a:stretch/>
        </p:blipFill>
        <p:spPr bwMode="auto">
          <a:xfrm>
            <a:off x="3851920" y="2244557"/>
            <a:ext cx="1959111" cy="362700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Yulia\Desktop\видео\Рисунок2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" t="5648" r="7269" b="5071"/>
          <a:stretch/>
        </p:blipFill>
        <p:spPr bwMode="auto">
          <a:xfrm>
            <a:off x="6012160" y="1781736"/>
            <a:ext cx="2780230" cy="455530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Yulia\Desktop\видео\Рисунок2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2" t="6596" r="6950" b="6825"/>
          <a:stretch/>
        </p:blipFill>
        <p:spPr bwMode="auto">
          <a:xfrm>
            <a:off x="323528" y="1859281"/>
            <a:ext cx="3318897" cy="439682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04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95250" y="171450"/>
            <a:ext cx="8767763" cy="6567488"/>
            <a:chOff x="150" y="270"/>
            <a:chExt cx="13808" cy="1034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" y="269"/>
              <a:ext cx="12743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1079"/>
              <a:ext cx="4118" cy="2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5" y="1755"/>
              <a:ext cx="3773" cy="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" y="1110"/>
              <a:ext cx="3653" cy="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50" y="1409"/>
              <a:ext cx="4508" cy="3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5" y="9705"/>
              <a:ext cx="4643" cy="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77" y="9803"/>
              <a:ext cx="4447" cy="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7838" y="9945"/>
              <a:ext cx="194" cy="291"/>
            </a:xfrm>
            <a:custGeom>
              <a:avLst/>
              <a:gdLst>
                <a:gd name="T0" fmla="+- 0 7935 7838"/>
                <a:gd name="T1" fmla="*/ T0 w 194"/>
                <a:gd name="T2" fmla="+- 0 9946 9946"/>
                <a:gd name="T3" fmla="*/ 9946 h 291"/>
                <a:gd name="T4" fmla="+- 0 7838 7838"/>
                <a:gd name="T5" fmla="*/ T4 w 194"/>
                <a:gd name="T6" fmla="+- 0 10236 9946"/>
                <a:gd name="T7" fmla="*/ 10236 h 291"/>
                <a:gd name="T8" fmla="+- 0 8032 7838"/>
                <a:gd name="T9" fmla="*/ T8 w 194"/>
                <a:gd name="T10" fmla="+- 0 10236 9946"/>
                <a:gd name="T11" fmla="*/ 10236 h 291"/>
                <a:gd name="T12" fmla="+- 0 7935 7838"/>
                <a:gd name="T13" fmla="*/ T12 w 194"/>
                <a:gd name="T14" fmla="+- 0 9946 9946"/>
                <a:gd name="T15" fmla="*/ 9946 h 291"/>
                <a:gd name="T16" fmla="+- 0 7935 7838"/>
                <a:gd name="T17" fmla="*/ T16 w 194"/>
                <a:gd name="T18" fmla="+- 0 9946 9946"/>
                <a:gd name="T19" fmla="*/ 9946 h 291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94" h="291">
                  <a:moveTo>
                    <a:pt x="97" y="0"/>
                  </a:moveTo>
                  <a:lnTo>
                    <a:pt x="0" y="290"/>
                  </a:lnTo>
                  <a:lnTo>
                    <a:pt x="194" y="290"/>
                  </a:lnTo>
                  <a:lnTo>
                    <a:pt x="97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73" y="9907"/>
              <a:ext cx="21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AutoShape 13"/>
            <p:cNvSpPr>
              <a:spLocks/>
            </p:cNvSpPr>
            <p:nvPr/>
          </p:nvSpPr>
          <p:spPr bwMode="auto">
            <a:xfrm>
              <a:off x="4977" y="9803"/>
              <a:ext cx="4447" cy="707"/>
            </a:xfrm>
            <a:custGeom>
              <a:avLst/>
              <a:gdLst>
                <a:gd name="T0" fmla="+- 0 6395 4978"/>
                <a:gd name="T1" fmla="*/ T0 w 4447"/>
                <a:gd name="T2" fmla="+- 0 10108 9804"/>
                <a:gd name="T3" fmla="*/ 10108 h 707"/>
                <a:gd name="T4" fmla="+- 0 6501 4978"/>
                <a:gd name="T5" fmla="*/ T4 w 4447"/>
                <a:gd name="T6" fmla="+- 0 10386 9804"/>
                <a:gd name="T7" fmla="*/ 10386 h 707"/>
                <a:gd name="T8" fmla="+- 0 6739 4978"/>
                <a:gd name="T9" fmla="*/ T8 w 4447"/>
                <a:gd name="T10" fmla="+- 0 10249 9804"/>
                <a:gd name="T11" fmla="*/ 10249 h 707"/>
                <a:gd name="T12" fmla="+- 0 6672 4978"/>
                <a:gd name="T13" fmla="*/ T12 w 4447"/>
                <a:gd name="T14" fmla="+- 0 9944 9804"/>
                <a:gd name="T15" fmla="*/ 9944 h 707"/>
                <a:gd name="T16" fmla="+- 0 5686 4978"/>
                <a:gd name="T17" fmla="*/ T16 w 4447"/>
                <a:gd name="T18" fmla="+- 0 10005 9804"/>
                <a:gd name="T19" fmla="*/ 10005 h 707"/>
                <a:gd name="T20" fmla="+- 0 5695 4978"/>
                <a:gd name="T21" fmla="*/ T20 w 4447"/>
                <a:gd name="T22" fmla="+- 0 10331 9804"/>
                <a:gd name="T23" fmla="*/ 10331 h 707"/>
                <a:gd name="T24" fmla="+- 0 5963 4978"/>
                <a:gd name="T25" fmla="*/ T24 w 4447"/>
                <a:gd name="T26" fmla="+- 0 10341 9804"/>
                <a:gd name="T27" fmla="*/ 10341 h 707"/>
                <a:gd name="T28" fmla="+- 0 5993 4978"/>
                <a:gd name="T29" fmla="*/ T28 w 4447"/>
                <a:gd name="T30" fmla="+- 0 10018 9804"/>
                <a:gd name="T31" fmla="*/ 10018 h 707"/>
                <a:gd name="T32" fmla="+- 0 8592 4978"/>
                <a:gd name="T33" fmla="*/ T32 w 4447"/>
                <a:gd name="T34" fmla="+- 0 9817 9804"/>
                <a:gd name="T35" fmla="*/ 9817 h 707"/>
                <a:gd name="T36" fmla="+- 0 8791 4978"/>
                <a:gd name="T37" fmla="*/ T36 w 4447"/>
                <a:gd name="T38" fmla="+- 0 9916 9804"/>
                <a:gd name="T39" fmla="*/ 9916 h 707"/>
                <a:gd name="T40" fmla="+- 0 8728 4978"/>
                <a:gd name="T41" fmla="*/ T40 w 4447"/>
                <a:gd name="T42" fmla="+- 0 10214 9804"/>
                <a:gd name="T43" fmla="*/ 10214 h 707"/>
                <a:gd name="T44" fmla="+- 0 8473 4978"/>
                <a:gd name="T45" fmla="*/ T44 w 4447"/>
                <a:gd name="T46" fmla="+- 0 10495 9804"/>
                <a:gd name="T47" fmla="*/ 10495 h 707"/>
                <a:gd name="T48" fmla="+- 0 8353 4978"/>
                <a:gd name="T49" fmla="*/ T48 w 4447"/>
                <a:gd name="T50" fmla="+- 0 10489 9804"/>
                <a:gd name="T51" fmla="*/ 10489 h 707"/>
                <a:gd name="T52" fmla="+- 0 7535 4978"/>
                <a:gd name="T53" fmla="*/ T52 w 4447"/>
                <a:gd name="T54" fmla="+- 0 9827 9804"/>
                <a:gd name="T55" fmla="*/ 9827 h 707"/>
                <a:gd name="T56" fmla="+- 0 7490 4978"/>
                <a:gd name="T57" fmla="*/ T56 w 4447"/>
                <a:gd name="T58" fmla="+- 0 10501 9804"/>
                <a:gd name="T59" fmla="*/ 10501 h 707"/>
                <a:gd name="T60" fmla="+- 0 7153 4978"/>
                <a:gd name="T61" fmla="*/ T60 w 4447"/>
                <a:gd name="T62" fmla="+- 0 9931 9804"/>
                <a:gd name="T63" fmla="*/ 9931 h 707"/>
                <a:gd name="T64" fmla="+- 0 7059 4978"/>
                <a:gd name="T65" fmla="*/ T64 w 4447"/>
                <a:gd name="T66" fmla="+- 0 10501 9804"/>
                <a:gd name="T67" fmla="*/ 10501 h 707"/>
                <a:gd name="T68" fmla="+- 0 7033 4978"/>
                <a:gd name="T69" fmla="*/ T68 w 4447"/>
                <a:gd name="T70" fmla="+- 0 9819 9804"/>
                <a:gd name="T71" fmla="*/ 9819 h 707"/>
                <a:gd name="T72" fmla="+- 0 9058 4978"/>
                <a:gd name="T73" fmla="*/ T72 w 4447"/>
                <a:gd name="T74" fmla="+- 0 9834 9804"/>
                <a:gd name="T75" fmla="*/ 9834 h 707"/>
                <a:gd name="T76" fmla="+- 0 9201 4978"/>
                <a:gd name="T77" fmla="*/ T76 w 4447"/>
                <a:gd name="T78" fmla="+- 0 10004 9804"/>
                <a:gd name="T79" fmla="*/ 10004 h 707"/>
                <a:gd name="T80" fmla="+- 0 9334 4978"/>
                <a:gd name="T81" fmla="*/ T80 w 4447"/>
                <a:gd name="T82" fmla="+- 0 9813 9804"/>
                <a:gd name="T83" fmla="*/ 9813 h 707"/>
                <a:gd name="T84" fmla="+- 0 9400 4978"/>
                <a:gd name="T85" fmla="*/ T84 w 4447"/>
                <a:gd name="T86" fmla="+- 0 9851 9804"/>
                <a:gd name="T87" fmla="*/ 9851 h 707"/>
                <a:gd name="T88" fmla="+- 0 9272 4978"/>
                <a:gd name="T89" fmla="*/ T88 w 4447"/>
                <a:gd name="T90" fmla="+- 0 10117 9804"/>
                <a:gd name="T91" fmla="*/ 10117 h 707"/>
                <a:gd name="T92" fmla="+- 0 9315 4978"/>
                <a:gd name="T93" fmla="*/ T92 w 4447"/>
                <a:gd name="T94" fmla="+- 0 10209 9804"/>
                <a:gd name="T95" fmla="*/ 10209 h 707"/>
                <a:gd name="T96" fmla="+- 0 9424 4978"/>
                <a:gd name="T97" fmla="*/ T96 w 4447"/>
                <a:gd name="T98" fmla="+- 0 10487 9804"/>
                <a:gd name="T99" fmla="*/ 10487 h 707"/>
                <a:gd name="T100" fmla="+- 0 9299 4978"/>
                <a:gd name="T101" fmla="*/ T100 w 4447"/>
                <a:gd name="T102" fmla="+- 0 10498 9804"/>
                <a:gd name="T103" fmla="*/ 10498 h 707"/>
                <a:gd name="T104" fmla="+- 0 9175 4978"/>
                <a:gd name="T105" fmla="*/ T104 w 4447"/>
                <a:gd name="T106" fmla="+- 0 10239 9804"/>
                <a:gd name="T107" fmla="*/ 10239 h 707"/>
                <a:gd name="T108" fmla="+- 0 9053 4978"/>
                <a:gd name="T109" fmla="*/ T108 w 4447"/>
                <a:gd name="T110" fmla="+- 0 10491 9804"/>
                <a:gd name="T111" fmla="*/ 10491 h 707"/>
                <a:gd name="T112" fmla="+- 0 8929 4978"/>
                <a:gd name="T113" fmla="*/ T112 w 4447"/>
                <a:gd name="T114" fmla="+- 0 10494 9804"/>
                <a:gd name="T115" fmla="*/ 10494 h 707"/>
                <a:gd name="T116" fmla="+- 0 8956 4978"/>
                <a:gd name="T117" fmla="*/ T116 w 4447"/>
                <a:gd name="T118" fmla="+- 0 9814 9804"/>
                <a:gd name="T119" fmla="*/ 9814 h 707"/>
                <a:gd name="T120" fmla="+- 0 8033 4978"/>
                <a:gd name="T121" fmla="*/ T120 w 4447"/>
                <a:gd name="T122" fmla="+- 0 9830 9804"/>
                <a:gd name="T123" fmla="*/ 9830 h 707"/>
                <a:gd name="T124" fmla="+- 0 8203 4978"/>
                <a:gd name="T125" fmla="*/ T124 w 4447"/>
                <a:gd name="T126" fmla="+- 0 10501 9804"/>
                <a:gd name="T127" fmla="*/ 10501 h 707"/>
                <a:gd name="T128" fmla="+- 0 8064 4978"/>
                <a:gd name="T129" fmla="*/ T128 w 4447"/>
                <a:gd name="T130" fmla="+- 0 10343 9804"/>
                <a:gd name="T131" fmla="*/ 10343 h 707"/>
                <a:gd name="T132" fmla="+- 0 7673 4978"/>
                <a:gd name="T133" fmla="*/ T132 w 4447"/>
                <a:gd name="T134" fmla="+- 0 10501 9804"/>
                <a:gd name="T135" fmla="*/ 10501 h 707"/>
                <a:gd name="T136" fmla="+- 0 7854 4978"/>
                <a:gd name="T137" fmla="*/ T136 w 4447"/>
                <a:gd name="T138" fmla="+- 0 9825 9804"/>
                <a:gd name="T139" fmla="*/ 9825 h 707"/>
                <a:gd name="T140" fmla="+- 0 6714 4978"/>
                <a:gd name="T141" fmla="*/ T140 w 4447"/>
                <a:gd name="T142" fmla="+- 0 9824 9804"/>
                <a:gd name="T143" fmla="*/ 9824 h 707"/>
                <a:gd name="T144" fmla="+- 0 6881 4978"/>
                <a:gd name="T145" fmla="*/ T144 w 4447"/>
                <a:gd name="T146" fmla="+- 0 10266 9804"/>
                <a:gd name="T147" fmla="*/ 10266 h 707"/>
                <a:gd name="T148" fmla="+- 0 6490 4978"/>
                <a:gd name="T149" fmla="*/ T148 w 4447"/>
                <a:gd name="T150" fmla="+- 0 10505 9804"/>
                <a:gd name="T151" fmla="*/ 10505 h 707"/>
                <a:gd name="T152" fmla="+- 0 6249 4978"/>
                <a:gd name="T153" fmla="*/ T152 w 4447"/>
                <a:gd name="T154" fmla="+- 0 10121 9804"/>
                <a:gd name="T155" fmla="*/ 10121 h 707"/>
                <a:gd name="T156" fmla="+- 0 6577 4978"/>
                <a:gd name="T157" fmla="*/ T156 w 4447"/>
                <a:gd name="T158" fmla="+- 0 9804 9804"/>
                <a:gd name="T159" fmla="*/ 9804 h 707"/>
                <a:gd name="T160" fmla="+- 0 6153 4978"/>
                <a:gd name="T161" fmla="*/ T160 w 4447"/>
                <a:gd name="T162" fmla="+- 0 10066 9804"/>
                <a:gd name="T163" fmla="*/ 10066 h 707"/>
                <a:gd name="T164" fmla="+- 0 5939 4978"/>
                <a:gd name="T165" fmla="*/ T164 w 4447"/>
                <a:gd name="T166" fmla="+- 0 10496 9804"/>
                <a:gd name="T167" fmla="*/ 10496 h 707"/>
                <a:gd name="T168" fmla="+- 0 5532 4978"/>
                <a:gd name="T169" fmla="*/ T168 w 4447"/>
                <a:gd name="T170" fmla="+- 0 10317 9804"/>
                <a:gd name="T171" fmla="*/ 10317 h 707"/>
                <a:gd name="T172" fmla="+- 0 5670 4978"/>
                <a:gd name="T173" fmla="*/ T172 w 4447"/>
                <a:gd name="T174" fmla="+- 0 9842 9804"/>
                <a:gd name="T175" fmla="*/ 9842 h 707"/>
                <a:gd name="T176" fmla="+- 0 5367 4978"/>
                <a:gd name="T177" fmla="*/ T176 w 4447"/>
                <a:gd name="T178" fmla="+- 0 9860 9804"/>
                <a:gd name="T179" fmla="*/ 9860 h 707"/>
                <a:gd name="T180" fmla="+- 0 5375 4978"/>
                <a:gd name="T181" fmla="*/ T180 w 4447"/>
                <a:gd name="T182" fmla="+- 0 10083 9804"/>
                <a:gd name="T183" fmla="*/ 10083 h 707"/>
                <a:gd name="T184" fmla="+- 0 5368 4978"/>
                <a:gd name="T185" fmla="*/ T184 w 4447"/>
                <a:gd name="T186" fmla="+- 0 10172 9804"/>
                <a:gd name="T187" fmla="*/ 10172 h 707"/>
                <a:gd name="T188" fmla="+- 0 5398 4978"/>
                <a:gd name="T189" fmla="*/ T188 w 4447"/>
                <a:gd name="T190" fmla="+- 0 10410 9804"/>
                <a:gd name="T191" fmla="*/ 10410 h 707"/>
                <a:gd name="T192" fmla="+- 0 5093 4978"/>
                <a:gd name="T193" fmla="*/ T192 w 4447"/>
                <a:gd name="T194" fmla="+- 0 10505 9804"/>
                <a:gd name="T195" fmla="*/ 10505 h 707"/>
                <a:gd name="T196" fmla="+- 0 4982 4978"/>
                <a:gd name="T197" fmla="*/ T196 w 4447"/>
                <a:gd name="T198" fmla="+- 0 10451 9804"/>
                <a:gd name="T199" fmla="*/ 10451 h 707"/>
                <a:gd name="T200" fmla="+- 0 5004 4978"/>
                <a:gd name="T201" fmla="*/ T200 w 4447"/>
                <a:gd name="T202" fmla="+- 0 10356 9804"/>
                <a:gd name="T203" fmla="*/ 10356 h 707"/>
                <a:gd name="T204" fmla="+- 0 5184 4978"/>
                <a:gd name="T205" fmla="*/ T204 w 4447"/>
                <a:gd name="T206" fmla="+- 0 10393 9804"/>
                <a:gd name="T207" fmla="*/ 10393 h 707"/>
                <a:gd name="T208" fmla="+- 0 5264 4978"/>
                <a:gd name="T209" fmla="*/ T208 w 4447"/>
                <a:gd name="T210" fmla="+- 0 10268 9804"/>
                <a:gd name="T211" fmla="*/ 10268 h 707"/>
                <a:gd name="T212" fmla="+- 0 5049 4978"/>
                <a:gd name="T213" fmla="*/ T212 w 4447"/>
                <a:gd name="T214" fmla="+- 0 10199 9804"/>
                <a:gd name="T215" fmla="*/ 10199 h 707"/>
                <a:gd name="T216" fmla="+- 0 5032 4978"/>
                <a:gd name="T217" fmla="*/ T216 w 4447"/>
                <a:gd name="T218" fmla="+- 0 10114 9804"/>
                <a:gd name="T219" fmla="*/ 10114 h 707"/>
                <a:gd name="T220" fmla="+- 0 5206 4978"/>
                <a:gd name="T221" fmla="*/ T220 w 4447"/>
                <a:gd name="T222" fmla="+- 0 10080 9804"/>
                <a:gd name="T223" fmla="*/ 10080 h 707"/>
                <a:gd name="T224" fmla="+- 0 5234 4978"/>
                <a:gd name="T225" fmla="*/ T224 w 4447"/>
                <a:gd name="T226" fmla="+- 0 9938 9804"/>
                <a:gd name="T227" fmla="*/ 9938 h 707"/>
                <a:gd name="T228" fmla="+- 0 5054 4978"/>
                <a:gd name="T229" fmla="*/ T228 w 4447"/>
                <a:gd name="T230" fmla="+- 0 9936 9804"/>
                <a:gd name="T231" fmla="*/ 9936 h 707"/>
                <a:gd name="T232" fmla="+- 0 4990 4978"/>
                <a:gd name="T233" fmla="*/ T232 w 4447"/>
                <a:gd name="T234" fmla="+- 0 9934 9804"/>
                <a:gd name="T235" fmla="*/ 9934 h 707"/>
                <a:gd name="T236" fmla="+- 0 5004 4978"/>
                <a:gd name="T237" fmla="*/ T236 w 4447"/>
                <a:gd name="T238" fmla="+- 0 9849 9804"/>
                <a:gd name="T239" fmla="*/ 9849 h 707"/>
                <a:gd name="T240" fmla="+- 0 5190 4978"/>
                <a:gd name="T241" fmla="*/ T240 w 4447"/>
                <a:gd name="T242" fmla="+- 0 9804 9804"/>
                <a:gd name="T243" fmla="*/ 9804 h 707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  <a:cxn ang="0">
                  <a:pos x="T49" y="T51"/>
                </a:cxn>
                <a:cxn ang="0">
                  <a:pos x="T53" y="T55"/>
                </a:cxn>
                <a:cxn ang="0">
                  <a:pos x="T57" y="T59"/>
                </a:cxn>
                <a:cxn ang="0">
                  <a:pos x="T61" y="T63"/>
                </a:cxn>
                <a:cxn ang="0">
                  <a:pos x="T65" y="T67"/>
                </a:cxn>
                <a:cxn ang="0">
                  <a:pos x="T69" y="T71"/>
                </a:cxn>
                <a:cxn ang="0">
                  <a:pos x="T73" y="T75"/>
                </a:cxn>
                <a:cxn ang="0">
                  <a:pos x="T77" y="T79"/>
                </a:cxn>
                <a:cxn ang="0">
                  <a:pos x="T81" y="T83"/>
                </a:cxn>
                <a:cxn ang="0">
                  <a:pos x="T85" y="T87"/>
                </a:cxn>
                <a:cxn ang="0">
                  <a:pos x="T89" y="T91"/>
                </a:cxn>
                <a:cxn ang="0">
                  <a:pos x="T93" y="T95"/>
                </a:cxn>
                <a:cxn ang="0">
                  <a:pos x="T97" y="T99"/>
                </a:cxn>
                <a:cxn ang="0">
                  <a:pos x="T101" y="T103"/>
                </a:cxn>
                <a:cxn ang="0">
                  <a:pos x="T105" y="T107"/>
                </a:cxn>
                <a:cxn ang="0">
                  <a:pos x="T109" y="T111"/>
                </a:cxn>
                <a:cxn ang="0">
                  <a:pos x="T113" y="T115"/>
                </a:cxn>
                <a:cxn ang="0">
                  <a:pos x="T117" y="T119"/>
                </a:cxn>
                <a:cxn ang="0">
                  <a:pos x="T121" y="T123"/>
                </a:cxn>
                <a:cxn ang="0">
                  <a:pos x="T125" y="T127"/>
                </a:cxn>
                <a:cxn ang="0">
                  <a:pos x="T129" y="T131"/>
                </a:cxn>
                <a:cxn ang="0">
                  <a:pos x="T133" y="T135"/>
                </a:cxn>
                <a:cxn ang="0">
                  <a:pos x="T137" y="T139"/>
                </a:cxn>
                <a:cxn ang="0">
                  <a:pos x="T141" y="T143"/>
                </a:cxn>
                <a:cxn ang="0">
                  <a:pos x="T145" y="T147"/>
                </a:cxn>
                <a:cxn ang="0">
                  <a:pos x="T149" y="T151"/>
                </a:cxn>
                <a:cxn ang="0">
                  <a:pos x="T153" y="T155"/>
                </a:cxn>
                <a:cxn ang="0">
                  <a:pos x="T157" y="T159"/>
                </a:cxn>
                <a:cxn ang="0">
                  <a:pos x="T161" y="T163"/>
                </a:cxn>
                <a:cxn ang="0">
                  <a:pos x="T165" y="T167"/>
                </a:cxn>
                <a:cxn ang="0">
                  <a:pos x="T169" y="T171"/>
                </a:cxn>
                <a:cxn ang="0">
                  <a:pos x="T173" y="T175"/>
                </a:cxn>
                <a:cxn ang="0">
                  <a:pos x="T177" y="T179"/>
                </a:cxn>
                <a:cxn ang="0">
                  <a:pos x="T181" y="T183"/>
                </a:cxn>
                <a:cxn ang="0">
                  <a:pos x="T185" y="T187"/>
                </a:cxn>
                <a:cxn ang="0">
                  <a:pos x="T189" y="T191"/>
                </a:cxn>
                <a:cxn ang="0">
                  <a:pos x="T193" y="T195"/>
                </a:cxn>
                <a:cxn ang="0">
                  <a:pos x="T197" y="T199"/>
                </a:cxn>
                <a:cxn ang="0">
                  <a:pos x="T201" y="T203"/>
                </a:cxn>
                <a:cxn ang="0">
                  <a:pos x="T205" y="T207"/>
                </a:cxn>
                <a:cxn ang="0">
                  <a:pos x="T209" y="T211"/>
                </a:cxn>
                <a:cxn ang="0">
                  <a:pos x="T213" y="T215"/>
                </a:cxn>
                <a:cxn ang="0">
                  <a:pos x="T217" y="T219"/>
                </a:cxn>
                <a:cxn ang="0">
                  <a:pos x="T221" y="T223"/>
                </a:cxn>
                <a:cxn ang="0">
                  <a:pos x="T225" y="T227"/>
                </a:cxn>
                <a:cxn ang="0">
                  <a:pos x="T229" y="T231"/>
                </a:cxn>
                <a:cxn ang="0">
                  <a:pos x="T233" y="T235"/>
                </a:cxn>
                <a:cxn ang="0">
                  <a:pos x="T237" y="T239"/>
                </a:cxn>
                <a:cxn ang="0">
                  <a:pos x="T241" y="T243"/>
                </a:cxn>
              </a:cxnLst>
              <a:rect l="0" t="0" r="r" b="b"/>
              <a:pathLst>
                <a:path w="4447" h="707">
                  <a:moveTo>
                    <a:pt x="1594" y="113"/>
                  </a:moveTo>
                  <a:lnTo>
                    <a:pt x="1570" y="115"/>
                  </a:lnTo>
                  <a:lnTo>
                    <a:pt x="1547" y="118"/>
                  </a:lnTo>
                  <a:lnTo>
                    <a:pt x="1527" y="124"/>
                  </a:lnTo>
                  <a:lnTo>
                    <a:pt x="1509" y="133"/>
                  </a:lnTo>
                  <a:lnTo>
                    <a:pt x="1492" y="143"/>
                  </a:lnTo>
                  <a:lnTo>
                    <a:pt x="1478" y="155"/>
                  </a:lnTo>
                  <a:lnTo>
                    <a:pt x="1465" y="169"/>
                  </a:lnTo>
                  <a:lnTo>
                    <a:pt x="1453" y="184"/>
                  </a:lnTo>
                  <a:lnTo>
                    <a:pt x="1443" y="201"/>
                  </a:lnTo>
                  <a:lnTo>
                    <a:pt x="1435" y="219"/>
                  </a:lnTo>
                  <a:lnTo>
                    <a:pt x="1429" y="238"/>
                  </a:lnTo>
                  <a:lnTo>
                    <a:pt x="1423" y="259"/>
                  </a:lnTo>
                  <a:lnTo>
                    <a:pt x="1420" y="281"/>
                  </a:lnTo>
                  <a:lnTo>
                    <a:pt x="1417" y="304"/>
                  </a:lnTo>
                  <a:lnTo>
                    <a:pt x="1415" y="327"/>
                  </a:lnTo>
                  <a:lnTo>
                    <a:pt x="1415" y="350"/>
                  </a:lnTo>
                  <a:lnTo>
                    <a:pt x="1415" y="377"/>
                  </a:lnTo>
                  <a:lnTo>
                    <a:pt x="1417" y="403"/>
                  </a:lnTo>
                  <a:lnTo>
                    <a:pt x="1420" y="428"/>
                  </a:lnTo>
                  <a:lnTo>
                    <a:pt x="1423" y="451"/>
                  </a:lnTo>
                  <a:lnTo>
                    <a:pt x="1428" y="472"/>
                  </a:lnTo>
                  <a:lnTo>
                    <a:pt x="1435" y="492"/>
                  </a:lnTo>
                  <a:lnTo>
                    <a:pt x="1442" y="510"/>
                  </a:lnTo>
                  <a:lnTo>
                    <a:pt x="1452" y="527"/>
                  </a:lnTo>
                  <a:lnTo>
                    <a:pt x="1463" y="542"/>
                  </a:lnTo>
                  <a:lnTo>
                    <a:pt x="1475" y="555"/>
                  </a:lnTo>
                  <a:lnTo>
                    <a:pt x="1489" y="566"/>
                  </a:lnTo>
                  <a:lnTo>
                    <a:pt x="1505" y="575"/>
                  </a:lnTo>
                  <a:lnTo>
                    <a:pt x="1523" y="582"/>
                  </a:lnTo>
                  <a:lnTo>
                    <a:pt x="1544" y="588"/>
                  </a:lnTo>
                  <a:lnTo>
                    <a:pt x="1566" y="591"/>
                  </a:lnTo>
                  <a:lnTo>
                    <a:pt x="1590" y="592"/>
                  </a:lnTo>
                  <a:lnTo>
                    <a:pt x="1615" y="591"/>
                  </a:lnTo>
                  <a:lnTo>
                    <a:pt x="1637" y="587"/>
                  </a:lnTo>
                  <a:lnTo>
                    <a:pt x="1658" y="581"/>
                  </a:lnTo>
                  <a:lnTo>
                    <a:pt x="1676" y="573"/>
                  </a:lnTo>
                  <a:lnTo>
                    <a:pt x="1692" y="562"/>
                  </a:lnTo>
                  <a:lnTo>
                    <a:pt x="1707" y="550"/>
                  </a:lnTo>
                  <a:lnTo>
                    <a:pt x="1720" y="537"/>
                  </a:lnTo>
                  <a:lnTo>
                    <a:pt x="1731" y="521"/>
                  </a:lnTo>
                  <a:lnTo>
                    <a:pt x="1741" y="504"/>
                  </a:lnTo>
                  <a:lnTo>
                    <a:pt x="1749" y="486"/>
                  </a:lnTo>
                  <a:lnTo>
                    <a:pt x="1756" y="466"/>
                  </a:lnTo>
                  <a:lnTo>
                    <a:pt x="1761" y="445"/>
                  </a:lnTo>
                  <a:lnTo>
                    <a:pt x="1765" y="423"/>
                  </a:lnTo>
                  <a:lnTo>
                    <a:pt x="1767" y="400"/>
                  </a:lnTo>
                  <a:lnTo>
                    <a:pt x="1769" y="377"/>
                  </a:lnTo>
                  <a:lnTo>
                    <a:pt x="1770" y="352"/>
                  </a:lnTo>
                  <a:lnTo>
                    <a:pt x="1769" y="326"/>
                  </a:lnTo>
                  <a:lnTo>
                    <a:pt x="1767" y="301"/>
                  </a:lnTo>
                  <a:lnTo>
                    <a:pt x="1765" y="277"/>
                  </a:lnTo>
                  <a:lnTo>
                    <a:pt x="1761" y="255"/>
                  </a:lnTo>
                  <a:lnTo>
                    <a:pt x="1756" y="233"/>
                  </a:lnTo>
                  <a:lnTo>
                    <a:pt x="1750" y="214"/>
                  </a:lnTo>
                  <a:lnTo>
                    <a:pt x="1742" y="196"/>
                  </a:lnTo>
                  <a:lnTo>
                    <a:pt x="1733" y="179"/>
                  </a:lnTo>
                  <a:lnTo>
                    <a:pt x="1722" y="164"/>
                  </a:lnTo>
                  <a:lnTo>
                    <a:pt x="1709" y="151"/>
                  </a:lnTo>
                  <a:lnTo>
                    <a:pt x="1694" y="140"/>
                  </a:lnTo>
                  <a:lnTo>
                    <a:pt x="1678" y="131"/>
                  </a:lnTo>
                  <a:lnTo>
                    <a:pt x="1661" y="123"/>
                  </a:lnTo>
                  <a:lnTo>
                    <a:pt x="1640" y="118"/>
                  </a:lnTo>
                  <a:lnTo>
                    <a:pt x="1618" y="115"/>
                  </a:lnTo>
                  <a:lnTo>
                    <a:pt x="1594" y="113"/>
                  </a:lnTo>
                  <a:close/>
                  <a:moveTo>
                    <a:pt x="859" y="113"/>
                  </a:moveTo>
                  <a:lnTo>
                    <a:pt x="835" y="115"/>
                  </a:lnTo>
                  <a:lnTo>
                    <a:pt x="812" y="118"/>
                  </a:lnTo>
                  <a:lnTo>
                    <a:pt x="792" y="124"/>
                  </a:lnTo>
                  <a:lnTo>
                    <a:pt x="774" y="133"/>
                  </a:lnTo>
                  <a:lnTo>
                    <a:pt x="757" y="143"/>
                  </a:lnTo>
                  <a:lnTo>
                    <a:pt x="743" y="155"/>
                  </a:lnTo>
                  <a:lnTo>
                    <a:pt x="730" y="169"/>
                  </a:lnTo>
                  <a:lnTo>
                    <a:pt x="718" y="184"/>
                  </a:lnTo>
                  <a:lnTo>
                    <a:pt x="708" y="201"/>
                  </a:lnTo>
                  <a:lnTo>
                    <a:pt x="700" y="219"/>
                  </a:lnTo>
                  <a:lnTo>
                    <a:pt x="694" y="238"/>
                  </a:lnTo>
                  <a:lnTo>
                    <a:pt x="688" y="259"/>
                  </a:lnTo>
                  <a:lnTo>
                    <a:pt x="685" y="281"/>
                  </a:lnTo>
                  <a:lnTo>
                    <a:pt x="682" y="304"/>
                  </a:lnTo>
                  <a:lnTo>
                    <a:pt x="680" y="327"/>
                  </a:lnTo>
                  <a:lnTo>
                    <a:pt x="680" y="350"/>
                  </a:lnTo>
                  <a:lnTo>
                    <a:pt x="680" y="377"/>
                  </a:lnTo>
                  <a:lnTo>
                    <a:pt x="682" y="403"/>
                  </a:lnTo>
                  <a:lnTo>
                    <a:pt x="685" y="428"/>
                  </a:lnTo>
                  <a:lnTo>
                    <a:pt x="688" y="451"/>
                  </a:lnTo>
                  <a:lnTo>
                    <a:pt x="693" y="472"/>
                  </a:lnTo>
                  <a:lnTo>
                    <a:pt x="700" y="492"/>
                  </a:lnTo>
                  <a:lnTo>
                    <a:pt x="707" y="510"/>
                  </a:lnTo>
                  <a:lnTo>
                    <a:pt x="717" y="527"/>
                  </a:lnTo>
                  <a:lnTo>
                    <a:pt x="728" y="542"/>
                  </a:lnTo>
                  <a:lnTo>
                    <a:pt x="740" y="555"/>
                  </a:lnTo>
                  <a:lnTo>
                    <a:pt x="754" y="566"/>
                  </a:lnTo>
                  <a:lnTo>
                    <a:pt x="770" y="575"/>
                  </a:lnTo>
                  <a:lnTo>
                    <a:pt x="788" y="582"/>
                  </a:lnTo>
                  <a:lnTo>
                    <a:pt x="809" y="588"/>
                  </a:lnTo>
                  <a:lnTo>
                    <a:pt x="831" y="591"/>
                  </a:lnTo>
                  <a:lnTo>
                    <a:pt x="855" y="592"/>
                  </a:lnTo>
                  <a:lnTo>
                    <a:pt x="880" y="591"/>
                  </a:lnTo>
                  <a:lnTo>
                    <a:pt x="902" y="587"/>
                  </a:lnTo>
                  <a:lnTo>
                    <a:pt x="923" y="581"/>
                  </a:lnTo>
                  <a:lnTo>
                    <a:pt x="941" y="573"/>
                  </a:lnTo>
                  <a:lnTo>
                    <a:pt x="957" y="562"/>
                  </a:lnTo>
                  <a:lnTo>
                    <a:pt x="972" y="550"/>
                  </a:lnTo>
                  <a:lnTo>
                    <a:pt x="985" y="537"/>
                  </a:lnTo>
                  <a:lnTo>
                    <a:pt x="996" y="521"/>
                  </a:lnTo>
                  <a:lnTo>
                    <a:pt x="1006" y="504"/>
                  </a:lnTo>
                  <a:lnTo>
                    <a:pt x="1014" y="486"/>
                  </a:lnTo>
                  <a:lnTo>
                    <a:pt x="1021" y="466"/>
                  </a:lnTo>
                  <a:lnTo>
                    <a:pt x="1026" y="445"/>
                  </a:lnTo>
                  <a:lnTo>
                    <a:pt x="1030" y="423"/>
                  </a:lnTo>
                  <a:lnTo>
                    <a:pt x="1032" y="400"/>
                  </a:lnTo>
                  <a:lnTo>
                    <a:pt x="1034" y="377"/>
                  </a:lnTo>
                  <a:lnTo>
                    <a:pt x="1035" y="352"/>
                  </a:lnTo>
                  <a:lnTo>
                    <a:pt x="1034" y="326"/>
                  </a:lnTo>
                  <a:lnTo>
                    <a:pt x="1032" y="301"/>
                  </a:lnTo>
                  <a:lnTo>
                    <a:pt x="1030" y="277"/>
                  </a:lnTo>
                  <a:lnTo>
                    <a:pt x="1026" y="255"/>
                  </a:lnTo>
                  <a:lnTo>
                    <a:pt x="1021" y="233"/>
                  </a:lnTo>
                  <a:lnTo>
                    <a:pt x="1015" y="214"/>
                  </a:lnTo>
                  <a:lnTo>
                    <a:pt x="1007" y="196"/>
                  </a:lnTo>
                  <a:lnTo>
                    <a:pt x="998" y="179"/>
                  </a:lnTo>
                  <a:lnTo>
                    <a:pt x="987" y="164"/>
                  </a:lnTo>
                  <a:lnTo>
                    <a:pt x="974" y="151"/>
                  </a:lnTo>
                  <a:lnTo>
                    <a:pt x="959" y="140"/>
                  </a:lnTo>
                  <a:lnTo>
                    <a:pt x="943" y="131"/>
                  </a:lnTo>
                  <a:lnTo>
                    <a:pt x="926" y="123"/>
                  </a:lnTo>
                  <a:lnTo>
                    <a:pt x="905" y="118"/>
                  </a:lnTo>
                  <a:lnTo>
                    <a:pt x="883" y="115"/>
                  </a:lnTo>
                  <a:lnTo>
                    <a:pt x="859" y="113"/>
                  </a:lnTo>
                  <a:close/>
                  <a:moveTo>
                    <a:pt x="3418" y="12"/>
                  </a:moveTo>
                  <a:lnTo>
                    <a:pt x="3579" y="12"/>
                  </a:lnTo>
                  <a:lnTo>
                    <a:pt x="3591" y="12"/>
                  </a:lnTo>
                  <a:lnTo>
                    <a:pt x="3603" y="12"/>
                  </a:lnTo>
                  <a:lnTo>
                    <a:pt x="3614" y="13"/>
                  </a:lnTo>
                  <a:lnTo>
                    <a:pt x="3625" y="14"/>
                  </a:lnTo>
                  <a:lnTo>
                    <a:pt x="3637" y="15"/>
                  </a:lnTo>
                  <a:lnTo>
                    <a:pt x="3649" y="16"/>
                  </a:lnTo>
                  <a:lnTo>
                    <a:pt x="3663" y="19"/>
                  </a:lnTo>
                  <a:lnTo>
                    <a:pt x="3678" y="21"/>
                  </a:lnTo>
                  <a:lnTo>
                    <a:pt x="3693" y="25"/>
                  </a:lnTo>
                  <a:lnTo>
                    <a:pt x="3709" y="30"/>
                  </a:lnTo>
                  <a:lnTo>
                    <a:pt x="3724" y="36"/>
                  </a:lnTo>
                  <a:lnTo>
                    <a:pt x="3740" y="44"/>
                  </a:lnTo>
                  <a:lnTo>
                    <a:pt x="3755" y="53"/>
                  </a:lnTo>
                  <a:lnTo>
                    <a:pt x="3769" y="62"/>
                  </a:lnTo>
                  <a:lnTo>
                    <a:pt x="3782" y="73"/>
                  </a:lnTo>
                  <a:lnTo>
                    <a:pt x="3793" y="85"/>
                  </a:lnTo>
                  <a:lnTo>
                    <a:pt x="3804" y="98"/>
                  </a:lnTo>
                  <a:lnTo>
                    <a:pt x="3813" y="112"/>
                  </a:lnTo>
                  <a:lnTo>
                    <a:pt x="3821" y="128"/>
                  </a:lnTo>
                  <a:lnTo>
                    <a:pt x="3827" y="144"/>
                  </a:lnTo>
                  <a:lnTo>
                    <a:pt x="3832" y="161"/>
                  </a:lnTo>
                  <a:lnTo>
                    <a:pt x="3836" y="179"/>
                  </a:lnTo>
                  <a:lnTo>
                    <a:pt x="3838" y="199"/>
                  </a:lnTo>
                  <a:lnTo>
                    <a:pt x="3839" y="219"/>
                  </a:lnTo>
                  <a:lnTo>
                    <a:pt x="3837" y="247"/>
                  </a:lnTo>
                  <a:lnTo>
                    <a:pt x="3834" y="273"/>
                  </a:lnTo>
                  <a:lnTo>
                    <a:pt x="3829" y="298"/>
                  </a:lnTo>
                  <a:lnTo>
                    <a:pt x="3821" y="321"/>
                  </a:lnTo>
                  <a:lnTo>
                    <a:pt x="3811" y="342"/>
                  </a:lnTo>
                  <a:lnTo>
                    <a:pt x="3799" y="362"/>
                  </a:lnTo>
                  <a:lnTo>
                    <a:pt x="3785" y="379"/>
                  </a:lnTo>
                  <a:lnTo>
                    <a:pt x="3768" y="395"/>
                  </a:lnTo>
                  <a:lnTo>
                    <a:pt x="3750" y="410"/>
                  </a:lnTo>
                  <a:lnTo>
                    <a:pt x="3730" y="422"/>
                  </a:lnTo>
                  <a:lnTo>
                    <a:pt x="3708" y="433"/>
                  </a:lnTo>
                  <a:lnTo>
                    <a:pt x="3684" y="441"/>
                  </a:lnTo>
                  <a:lnTo>
                    <a:pt x="3658" y="448"/>
                  </a:lnTo>
                  <a:lnTo>
                    <a:pt x="3630" y="453"/>
                  </a:lnTo>
                  <a:lnTo>
                    <a:pt x="3600" y="456"/>
                  </a:lnTo>
                  <a:lnTo>
                    <a:pt x="3567" y="457"/>
                  </a:lnTo>
                  <a:lnTo>
                    <a:pt x="3510" y="457"/>
                  </a:lnTo>
                  <a:lnTo>
                    <a:pt x="3510" y="675"/>
                  </a:lnTo>
                  <a:lnTo>
                    <a:pt x="3510" y="679"/>
                  </a:lnTo>
                  <a:lnTo>
                    <a:pt x="3509" y="682"/>
                  </a:lnTo>
                  <a:lnTo>
                    <a:pt x="3507" y="685"/>
                  </a:lnTo>
                  <a:lnTo>
                    <a:pt x="3504" y="687"/>
                  </a:lnTo>
                  <a:lnTo>
                    <a:pt x="3501" y="690"/>
                  </a:lnTo>
                  <a:lnTo>
                    <a:pt x="3495" y="691"/>
                  </a:lnTo>
                  <a:lnTo>
                    <a:pt x="3490" y="693"/>
                  </a:lnTo>
                  <a:lnTo>
                    <a:pt x="3483" y="695"/>
                  </a:lnTo>
                  <a:lnTo>
                    <a:pt x="3474" y="696"/>
                  </a:lnTo>
                  <a:lnTo>
                    <a:pt x="3465" y="697"/>
                  </a:lnTo>
                  <a:lnTo>
                    <a:pt x="3454" y="697"/>
                  </a:lnTo>
                  <a:lnTo>
                    <a:pt x="3440" y="697"/>
                  </a:lnTo>
                  <a:lnTo>
                    <a:pt x="3427" y="697"/>
                  </a:lnTo>
                  <a:lnTo>
                    <a:pt x="3416" y="697"/>
                  </a:lnTo>
                  <a:lnTo>
                    <a:pt x="3407" y="696"/>
                  </a:lnTo>
                  <a:lnTo>
                    <a:pt x="3398" y="695"/>
                  </a:lnTo>
                  <a:lnTo>
                    <a:pt x="3391" y="693"/>
                  </a:lnTo>
                  <a:lnTo>
                    <a:pt x="3386" y="691"/>
                  </a:lnTo>
                  <a:lnTo>
                    <a:pt x="3380" y="690"/>
                  </a:lnTo>
                  <a:lnTo>
                    <a:pt x="3377" y="687"/>
                  </a:lnTo>
                  <a:lnTo>
                    <a:pt x="3375" y="685"/>
                  </a:lnTo>
                  <a:lnTo>
                    <a:pt x="3372" y="682"/>
                  </a:lnTo>
                  <a:lnTo>
                    <a:pt x="3371" y="679"/>
                  </a:lnTo>
                  <a:lnTo>
                    <a:pt x="3371" y="675"/>
                  </a:lnTo>
                  <a:lnTo>
                    <a:pt x="3371" y="61"/>
                  </a:lnTo>
                  <a:lnTo>
                    <a:pt x="3371" y="45"/>
                  </a:lnTo>
                  <a:lnTo>
                    <a:pt x="3376" y="32"/>
                  </a:lnTo>
                  <a:lnTo>
                    <a:pt x="3384" y="24"/>
                  </a:lnTo>
                  <a:lnTo>
                    <a:pt x="3393" y="16"/>
                  </a:lnTo>
                  <a:lnTo>
                    <a:pt x="3404" y="12"/>
                  </a:lnTo>
                  <a:lnTo>
                    <a:pt x="3418" y="12"/>
                  </a:lnTo>
                  <a:close/>
                  <a:moveTo>
                    <a:pt x="2077" y="12"/>
                  </a:moveTo>
                  <a:lnTo>
                    <a:pt x="2528" y="12"/>
                  </a:lnTo>
                  <a:lnTo>
                    <a:pt x="2541" y="12"/>
                  </a:lnTo>
                  <a:lnTo>
                    <a:pt x="2550" y="15"/>
                  </a:lnTo>
                  <a:lnTo>
                    <a:pt x="2557" y="23"/>
                  </a:lnTo>
                  <a:lnTo>
                    <a:pt x="2564" y="30"/>
                  </a:lnTo>
                  <a:lnTo>
                    <a:pt x="2568" y="41"/>
                  </a:lnTo>
                  <a:lnTo>
                    <a:pt x="2568" y="55"/>
                  </a:lnTo>
                  <a:lnTo>
                    <a:pt x="2568" y="676"/>
                  </a:lnTo>
                  <a:lnTo>
                    <a:pt x="2568" y="680"/>
                  </a:lnTo>
                  <a:lnTo>
                    <a:pt x="2567" y="683"/>
                  </a:lnTo>
                  <a:lnTo>
                    <a:pt x="2565" y="685"/>
                  </a:lnTo>
                  <a:lnTo>
                    <a:pt x="2563" y="688"/>
                  </a:lnTo>
                  <a:lnTo>
                    <a:pt x="2559" y="690"/>
                  </a:lnTo>
                  <a:lnTo>
                    <a:pt x="2554" y="692"/>
                  </a:lnTo>
                  <a:lnTo>
                    <a:pt x="2548" y="694"/>
                  </a:lnTo>
                  <a:lnTo>
                    <a:pt x="2541" y="695"/>
                  </a:lnTo>
                  <a:lnTo>
                    <a:pt x="2532" y="696"/>
                  </a:lnTo>
                  <a:lnTo>
                    <a:pt x="2523" y="697"/>
                  </a:lnTo>
                  <a:lnTo>
                    <a:pt x="2512" y="697"/>
                  </a:lnTo>
                  <a:lnTo>
                    <a:pt x="2499" y="697"/>
                  </a:lnTo>
                  <a:lnTo>
                    <a:pt x="2486" y="697"/>
                  </a:lnTo>
                  <a:lnTo>
                    <a:pt x="2474" y="697"/>
                  </a:lnTo>
                  <a:lnTo>
                    <a:pt x="2465" y="696"/>
                  </a:lnTo>
                  <a:lnTo>
                    <a:pt x="2456" y="695"/>
                  </a:lnTo>
                  <a:lnTo>
                    <a:pt x="2449" y="694"/>
                  </a:lnTo>
                  <a:lnTo>
                    <a:pt x="2444" y="692"/>
                  </a:lnTo>
                  <a:lnTo>
                    <a:pt x="2439" y="690"/>
                  </a:lnTo>
                  <a:lnTo>
                    <a:pt x="2435" y="688"/>
                  </a:lnTo>
                  <a:lnTo>
                    <a:pt x="2433" y="685"/>
                  </a:lnTo>
                  <a:lnTo>
                    <a:pt x="2430" y="683"/>
                  </a:lnTo>
                  <a:lnTo>
                    <a:pt x="2429" y="680"/>
                  </a:lnTo>
                  <a:lnTo>
                    <a:pt x="2429" y="676"/>
                  </a:lnTo>
                  <a:lnTo>
                    <a:pt x="2429" y="127"/>
                  </a:lnTo>
                  <a:lnTo>
                    <a:pt x="2175" y="127"/>
                  </a:lnTo>
                  <a:lnTo>
                    <a:pt x="2175" y="676"/>
                  </a:lnTo>
                  <a:lnTo>
                    <a:pt x="2175" y="680"/>
                  </a:lnTo>
                  <a:lnTo>
                    <a:pt x="2174" y="683"/>
                  </a:lnTo>
                  <a:lnTo>
                    <a:pt x="2172" y="685"/>
                  </a:lnTo>
                  <a:lnTo>
                    <a:pt x="2169" y="688"/>
                  </a:lnTo>
                  <a:lnTo>
                    <a:pt x="2166" y="690"/>
                  </a:lnTo>
                  <a:lnTo>
                    <a:pt x="2160" y="692"/>
                  </a:lnTo>
                  <a:lnTo>
                    <a:pt x="2155" y="694"/>
                  </a:lnTo>
                  <a:lnTo>
                    <a:pt x="2148" y="695"/>
                  </a:lnTo>
                  <a:lnTo>
                    <a:pt x="2139" y="696"/>
                  </a:lnTo>
                  <a:lnTo>
                    <a:pt x="2130" y="697"/>
                  </a:lnTo>
                  <a:lnTo>
                    <a:pt x="2119" y="697"/>
                  </a:lnTo>
                  <a:lnTo>
                    <a:pt x="2105" y="697"/>
                  </a:lnTo>
                  <a:lnTo>
                    <a:pt x="2092" y="697"/>
                  </a:lnTo>
                  <a:lnTo>
                    <a:pt x="2081" y="697"/>
                  </a:lnTo>
                  <a:lnTo>
                    <a:pt x="2072" y="696"/>
                  </a:lnTo>
                  <a:lnTo>
                    <a:pt x="2063" y="695"/>
                  </a:lnTo>
                  <a:lnTo>
                    <a:pt x="2056" y="694"/>
                  </a:lnTo>
                  <a:lnTo>
                    <a:pt x="2051" y="692"/>
                  </a:lnTo>
                  <a:lnTo>
                    <a:pt x="2045" y="690"/>
                  </a:lnTo>
                  <a:lnTo>
                    <a:pt x="2042" y="688"/>
                  </a:lnTo>
                  <a:lnTo>
                    <a:pt x="2040" y="685"/>
                  </a:lnTo>
                  <a:lnTo>
                    <a:pt x="2037" y="683"/>
                  </a:lnTo>
                  <a:lnTo>
                    <a:pt x="2036" y="680"/>
                  </a:lnTo>
                  <a:lnTo>
                    <a:pt x="2036" y="676"/>
                  </a:lnTo>
                  <a:lnTo>
                    <a:pt x="2036" y="55"/>
                  </a:lnTo>
                  <a:lnTo>
                    <a:pt x="2036" y="41"/>
                  </a:lnTo>
                  <a:lnTo>
                    <a:pt x="2040" y="30"/>
                  </a:lnTo>
                  <a:lnTo>
                    <a:pt x="2047" y="23"/>
                  </a:lnTo>
                  <a:lnTo>
                    <a:pt x="2055" y="15"/>
                  </a:lnTo>
                  <a:lnTo>
                    <a:pt x="2065" y="12"/>
                  </a:lnTo>
                  <a:lnTo>
                    <a:pt x="2077" y="12"/>
                  </a:lnTo>
                  <a:close/>
                  <a:moveTo>
                    <a:pt x="4011" y="9"/>
                  </a:moveTo>
                  <a:lnTo>
                    <a:pt x="4025" y="9"/>
                  </a:lnTo>
                  <a:lnTo>
                    <a:pt x="4036" y="9"/>
                  </a:lnTo>
                  <a:lnTo>
                    <a:pt x="4045" y="10"/>
                  </a:lnTo>
                  <a:lnTo>
                    <a:pt x="4054" y="11"/>
                  </a:lnTo>
                  <a:lnTo>
                    <a:pt x="4061" y="12"/>
                  </a:lnTo>
                  <a:lnTo>
                    <a:pt x="4066" y="14"/>
                  </a:lnTo>
                  <a:lnTo>
                    <a:pt x="4071" y="16"/>
                  </a:lnTo>
                  <a:lnTo>
                    <a:pt x="4075" y="18"/>
                  </a:lnTo>
                  <a:lnTo>
                    <a:pt x="4077" y="20"/>
                  </a:lnTo>
                  <a:lnTo>
                    <a:pt x="4079" y="23"/>
                  </a:lnTo>
                  <a:lnTo>
                    <a:pt x="4080" y="26"/>
                  </a:lnTo>
                  <a:lnTo>
                    <a:pt x="4080" y="30"/>
                  </a:lnTo>
                  <a:lnTo>
                    <a:pt x="4080" y="286"/>
                  </a:lnTo>
                  <a:lnTo>
                    <a:pt x="4111" y="286"/>
                  </a:lnTo>
                  <a:lnTo>
                    <a:pt x="4123" y="286"/>
                  </a:lnTo>
                  <a:lnTo>
                    <a:pt x="4133" y="285"/>
                  </a:lnTo>
                  <a:lnTo>
                    <a:pt x="4144" y="283"/>
                  </a:lnTo>
                  <a:lnTo>
                    <a:pt x="4153" y="280"/>
                  </a:lnTo>
                  <a:lnTo>
                    <a:pt x="4165" y="276"/>
                  </a:lnTo>
                  <a:lnTo>
                    <a:pt x="4176" y="269"/>
                  </a:lnTo>
                  <a:lnTo>
                    <a:pt x="4185" y="260"/>
                  </a:lnTo>
                  <a:lnTo>
                    <a:pt x="4192" y="253"/>
                  </a:lnTo>
                  <a:lnTo>
                    <a:pt x="4199" y="244"/>
                  </a:lnTo>
                  <a:lnTo>
                    <a:pt x="4206" y="235"/>
                  </a:lnTo>
                  <a:lnTo>
                    <a:pt x="4212" y="224"/>
                  </a:lnTo>
                  <a:lnTo>
                    <a:pt x="4218" y="213"/>
                  </a:lnTo>
                  <a:lnTo>
                    <a:pt x="4223" y="200"/>
                  </a:lnTo>
                  <a:lnTo>
                    <a:pt x="4229" y="186"/>
                  </a:lnTo>
                  <a:lnTo>
                    <a:pt x="4235" y="170"/>
                  </a:lnTo>
                  <a:lnTo>
                    <a:pt x="4280" y="34"/>
                  </a:lnTo>
                  <a:lnTo>
                    <a:pt x="4282" y="29"/>
                  </a:lnTo>
                  <a:lnTo>
                    <a:pt x="4284" y="25"/>
                  </a:lnTo>
                  <a:lnTo>
                    <a:pt x="4287" y="22"/>
                  </a:lnTo>
                  <a:lnTo>
                    <a:pt x="4289" y="19"/>
                  </a:lnTo>
                  <a:lnTo>
                    <a:pt x="4293" y="16"/>
                  </a:lnTo>
                  <a:lnTo>
                    <a:pt x="4299" y="14"/>
                  </a:lnTo>
                  <a:lnTo>
                    <a:pt x="4304" y="12"/>
                  </a:lnTo>
                  <a:lnTo>
                    <a:pt x="4311" y="11"/>
                  </a:lnTo>
                  <a:lnTo>
                    <a:pt x="4320" y="10"/>
                  </a:lnTo>
                  <a:lnTo>
                    <a:pt x="4329" y="9"/>
                  </a:lnTo>
                  <a:lnTo>
                    <a:pt x="4341" y="9"/>
                  </a:lnTo>
                  <a:lnTo>
                    <a:pt x="4356" y="9"/>
                  </a:lnTo>
                  <a:lnTo>
                    <a:pt x="4370" y="9"/>
                  </a:lnTo>
                  <a:lnTo>
                    <a:pt x="4381" y="9"/>
                  </a:lnTo>
                  <a:lnTo>
                    <a:pt x="4390" y="10"/>
                  </a:lnTo>
                  <a:lnTo>
                    <a:pt x="4399" y="11"/>
                  </a:lnTo>
                  <a:lnTo>
                    <a:pt x="4406" y="12"/>
                  </a:lnTo>
                  <a:lnTo>
                    <a:pt x="4412" y="14"/>
                  </a:lnTo>
                  <a:lnTo>
                    <a:pt x="4417" y="15"/>
                  </a:lnTo>
                  <a:lnTo>
                    <a:pt x="4420" y="17"/>
                  </a:lnTo>
                  <a:lnTo>
                    <a:pt x="4422" y="20"/>
                  </a:lnTo>
                  <a:lnTo>
                    <a:pt x="4424" y="23"/>
                  </a:lnTo>
                  <a:lnTo>
                    <a:pt x="4424" y="26"/>
                  </a:lnTo>
                  <a:lnTo>
                    <a:pt x="4424" y="30"/>
                  </a:lnTo>
                  <a:lnTo>
                    <a:pt x="4424" y="34"/>
                  </a:lnTo>
                  <a:lnTo>
                    <a:pt x="4424" y="40"/>
                  </a:lnTo>
                  <a:lnTo>
                    <a:pt x="4422" y="47"/>
                  </a:lnTo>
                  <a:lnTo>
                    <a:pt x="4420" y="53"/>
                  </a:lnTo>
                  <a:lnTo>
                    <a:pt x="4418" y="62"/>
                  </a:lnTo>
                  <a:lnTo>
                    <a:pt x="4414" y="73"/>
                  </a:lnTo>
                  <a:lnTo>
                    <a:pt x="4368" y="194"/>
                  </a:lnTo>
                  <a:lnTo>
                    <a:pt x="4362" y="210"/>
                  </a:lnTo>
                  <a:lnTo>
                    <a:pt x="4355" y="225"/>
                  </a:lnTo>
                  <a:lnTo>
                    <a:pt x="4349" y="239"/>
                  </a:lnTo>
                  <a:lnTo>
                    <a:pt x="4343" y="252"/>
                  </a:lnTo>
                  <a:lnTo>
                    <a:pt x="4336" y="263"/>
                  </a:lnTo>
                  <a:lnTo>
                    <a:pt x="4330" y="274"/>
                  </a:lnTo>
                  <a:lnTo>
                    <a:pt x="4323" y="283"/>
                  </a:lnTo>
                  <a:lnTo>
                    <a:pt x="4316" y="292"/>
                  </a:lnTo>
                  <a:lnTo>
                    <a:pt x="4309" y="300"/>
                  </a:lnTo>
                  <a:lnTo>
                    <a:pt x="4302" y="307"/>
                  </a:lnTo>
                  <a:lnTo>
                    <a:pt x="4294" y="313"/>
                  </a:lnTo>
                  <a:lnTo>
                    <a:pt x="4287" y="319"/>
                  </a:lnTo>
                  <a:lnTo>
                    <a:pt x="4276" y="326"/>
                  </a:lnTo>
                  <a:lnTo>
                    <a:pt x="4265" y="332"/>
                  </a:lnTo>
                  <a:lnTo>
                    <a:pt x="4252" y="337"/>
                  </a:lnTo>
                  <a:lnTo>
                    <a:pt x="4262" y="342"/>
                  </a:lnTo>
                  <a:lnTo>
                    <a:pt x="4272" y="347"/>
                  </a:lnTo>
                  <a:lnTo>
                    <a:pt x="4281" y="352"/>
                  </a:lnTo>
                  <a:lnTo>
                    <a:pt x="4290" y="357"/>
                  </a:lnTo>
                  <a:lnTo>
                    <a:pt x="4299" y="363"/>
                  </a:lnTo>
                  <a:lnTo>
                    <a:pt x="4307" y="370"/>
                  </a:lnTo>
                  <a:lnTo>
                    <a:pt x="4315" y="378"/>
                  </a:lnTo>
                  <a:lnTo>
                    <a:pt x="4322" y="386"/>
                  </a:lnTo>
                  <a:lnTo>
                    <a:pt x="4330" y="395"/>
                  </a:lnTo>
                  <a:lnTo>
                    <a:pt x="4337" y="405"/>
                  </a:lnTo>
                  <a:lnTo>
                    <a:pt x="4344" y="417"/>
                  </a:lnTo>
                  <a:lnTo>
                    <a:pt x="4351" y="429"/>
                  </a:lnTo>
                  <a:lnTo>
                    <a:pt x="4358" y="442"/>
                  </a:lnTo>
                  <a:lnTo>
                    <a:pt x="4365" y="457"/>
                  </a:lnTo>
                  <a:lnTo>
                    <a:pt x="4372" y="473"/>
                  </a:lnTo>
                  <a:lnTo>
                    <a:pt x="4379" y="491"/>
                  </a:lnTo>
                  <a:lnTo>
                    <a:pt x="4435" y="632"/>
                  </a:lnTo>
                  <a:lnTo>
                    <a:pt x="4441" y="647"/>
                  </a:lnTo>
                  <a:lnTo>
                    <a:pt x="4444" y="657"/>
                  </a:lnTo>
                  <a:lnTo>
                    <a:pt x="4445" y="662"/>
                  </a:lnTo>
                  <a:lnTo>
                    <a:pt x="4446" y="668"/>
                  </a:lnTo>
                  <a:lnTo>
                    <a:pt x="4447" y="672"/>
                  </a:lnTo>
                  <a:lnTo>
                    <a:pt x="4447" y="676"/>
                  </a:lnTo>
                  <a:lnTo>
                    <a:pt x="4447" y="679"/>
                  </a:lnTo>
                  <a:lnTo>
                    <a:pt x="4446" y="683"/>
                  </a:lnTo>
                  <a:lnTo>
                    <a:pt x="4443" y="685"/>
                  </a:lnTo>
                  <a:lnTo>
                    <a:pt x="4441" y="688"/>
                  </a:lnTo>
                  <a:lnTo>
                    <a:pt x="4438" y="690"/>
                  </a:lnTo>
                  <a:lnTo>
                    <a:pt x="4432" y="692"/>
                  </a:lnTo>
                  <a:lnTo>
                    <a:pt x="4427" y="694"/>
                  </a:lnTo>
                  <a:lnTo>
                    <a:pt x="4419" y="695"/>
                  </a:lnTo>
                  <a:lnTo>
                    <a:pt x="4410" y="696"/>
                  </a:lnTo>
                  <a:lnTo>
                    <a:pt x="4401" y="697"/>
                  </a:lnTo>
                  <a:lnTo>
                    <a:pt x="4389" y="697"/>
                  </a:lnTo>
                  <a:lnTo>
                    <a:pt x="4375" y="697"/>
                  </a:lnTo>
                  <a:lnTo>
                    <a:pt x="4360" y="697"/>
                  </a:lnTo>
                  <a:lnTo>
                    <a:pt x="4348" y="697"/>
                  </a:lnTo>
                  <a:lnTo>
                    <a:pt x="4338" y="696"/>
                  </a:lnTo>
                  <a:lnTo>
                    <a:pt x="4329" y="695"/>
                  </a:lnTo>
                  <a:lnTo>
                    <a:pt x="4321" y="694"/>
                  </a:lnTo>
                  <a:lnTo>
                    <a:pt x="4316" y="692"/>
                  </a:lnTo>
                  <a:lnTo>
                    <a:pt x="4310" y="690"/>
                  </a:lnTo>
                  <a:lnTo>
                    <a:pt x="4306" y="687"/>
                  </a:lnTo>
                  <a:lnTo>
                    <a:pt x="4303" y="684"/>
                  </a:lnTo>
                  <a:lnTo>
                    <a:pt x="4300" y="680"/>
                  </a:lnTo>
                  <a:lnTo>
                    <a:pt x="4298" y="676"/>
                  </a:lnTo>
                  <a:lnTo>
                    <a:pt x="4297" y="671"/>
                  </a:lnTo>
                  <a:lnTo>
                    <a:pt x="4242" y="520"/>
                  </a:lnTo>
                  <a:lnTo>
                    <a:pt x="4236" y="504"/>
                  </a:lnTo>
                  <a:lnTo>
                    <a:pt x="4230" y="489"/>
                  </a:lnTo>
                  <a:lnTo>
                    <a:pt x="4224" y="476"/>
                  </a:lnTo>
                  <a:lnTo>
                    <a:pt x="4218" y="464"/>
                  </a:lnTo>
                  <a:lnTo>
                    <a:pt x="4211" y="453"/>
                  </a:lnTo>
                  <a:lnTo>
                    <a:pt x="4204" y="444"/>
                  </a:lnTo>
                  <a:lnTo>
                    <a:pt x="4197" y="435"/>
                  </a:lnTo>
                  <a:lnTo>
                    <a:pt x="4190" y="428"/>
                  </a:lnTo>
                  <a:lnTo>
                    <a:pt x="4182" y="421"/>
                  </a:lnTo>
                  <a:lnTo>
                    <a:pt x="4173" y="416"/>
                  </a:lnTo>
                  <a:lnTo>
                    <a:pt x="4164" y="411"/>
                  </a:lnTo>
                  <a:lnTo>
                    <a:pt x="4155" y="408"/>
                  </a:lnTo>
                  <a:lnTo>
                    <a:pt x="4145" y="405"/>
                  </a:lnTo>
                  <a:lnTo>
                    <a:pt x="4134" y="403"/>
                  </a:lnTo>
                  <a:lnTo>
                    <a:pt x="4123" y="402"/>
                  </a:lnTo>
                  <a:lnTo>
                    <a:pt x="4111" y="402"/>
                  </a:lnTo>
                  <a:lnTo>
                    <a:pt x="4080" y="402"/>
                  </a:lnTo>
                  <a:lnTo>
                    <a:pt x="4080" y="675"/>
                  </a:lnTo>
                  <a:lnTo>
                    <a:pt x="4080" y="679"/>
                  </a:lnTo>
                  <a:lnTo>
                    <a:pt x="4079" y="682"/>
                  </a:lnTo>
                  <a:lnTo>
                    <a:pt x="4077" y="685"/>
                  </a:lnTo>
                  <a:lnTo>
                    <a:pt x="4075" y="687"/>
                  </a:lnTo>
                  <a:lnTo>
                    <a:pt x="4071" y="690"/>
                  </a:lnTo>
                  <a:lnTo>
                    <a:pt x="4066" y="692"/>
                  </a:lnTo>
                  <a:lnTo>
                    <a:pt x="4061" y="694"/>
                  </a:lnTo>
                  <a:lnTo>
                    <a:pt x="4054" y="695"/>
                  </a:lnTo>
                  <a:lnTo>
                    <a:pt x="4045" y="696"/>
                  </a:lnTo>
                  <a:lnTo>
                    <a:pt x="4036" y="697"/>
                  </a:lnTo>
                  <a:lnTo>
                    <a:pt x="4025" y="697"/>
                  </a:lnTo>
                  <a:lnTo>
                    <a:pt x="4011" y="697"/>
                  </a:lnTo>
                  <a:lnTo>
                    <a:pt x="3998" y="697"/>
                  </a:lnTo>
                  <a:lnTo>
                    <a:pt x="3986" y="697"/>
                  </a:lnTo>
                  <a:lnTo>
                    <a:pt x="3978" y="696"/>
                  </a:lnTo>
                  <a:lnTo>
                    <a:pt x="3969" y="695"/>
                  </a:lnTo>
                  <a:lnTo>
                    <a:pt x="3961" y="694"/>
                  </a:lnTo>
                  <a:lnTo>
                    <a:pt x="3956" y="692"/>
                  </a:lnTo>
                  <a:lnTo>
                    <a:pt x="3951" y="690"/>
                  </a:lnTo>
                  <a:lnTo>
                    <a:pt x="3947" y="687"/>
                  </a:lnTo>
                  <a:lnTo>
                    <a:pt x="3945" y="685"/>
                  </a:lnTo>
                  <a:lnTo>
                    <a:pt x="3943" y="682"/>
                  </a:lnTo>
                  <a:lnTo>
                    <a:pt x="3941" y="679"/>
                  </a:lnTo>
                  <a:lnTo>
                    <a:pt x="3941" y="675"/>
                  </a:lnTo>
                  <a:lnTo>
                    <a:pt x="3941" y="30"/>
                  </a:lnTo>
                  <a:lnTo>
                    <a:pt x="3941" y="26"/>
                  </a:lnTo>
                  <a:lnTo>
                    <a:pt x="3943" y="23"/>
                  </a:lnTo>
                  <a:lnTo>
                    <a:pt x="3945" y="20"/>
                  </a:lnTo>
                  <a:lnTo>
                    <a:pt x="3947" y="18"/>
                  </a:lnTo>
                  <a:lnTo>
                    <a:pt x="3951" y="16"/>
                  </a:lnTo>
                  <a:lnTo>
                    <a:pt x="3956" y="14"/>
                  </a:lnTo>
                  <a:lnTo>
                    <a:pt x="3961" y="12"/>
                  </a:lnTo>
                  <a:lnTo>
                    <a:pt x="3969" y="11"/>
                  </a:lnTo>
                  <a:lnTo>
                    <a:pt x="3978" y="10"/>
                  </a:lnTo>
                  <a:lnTo>
                    <a:pt x="3986" y="9"/>
                  </a:lnTo>
                  <a:lnTo>
                    <a:pt x="3998" y="9"/>
                  </a:lnTo>
                  <a:lnTo>
                    <a:pt x="4011" y="9"/>
                  </a:lnTo>
                  <a:close/>
                  <a:moveTo>
                    <a:pt x="2959" y="9"/>
                  </a:moveTo>
                  <a:lnTo>
                    <a:pt x="2973" y="9"/>
                  </a:lnTo>
                  <a:lnTo>
                    <a:pt x="2987" y="9"/>
                  </a:lnTo>
                  <a:lnTo>
                    <a:pt x="2998" y="9"/>
                  </a:lnTo>
                  <a:lnTo>
                    <a:pt x="3008" y="9"/>
                  </a:lnTo>
                  <a:lnTo>
                    <a:pt x="3021" y="10"/>
                  </a:lnTo>
                  <a:lnTo>
                    <a:pt x="3030" y="11"/>
                  </a:lnTo>
                  <a:lnTo>
                    <a:pt x="3037" y="13"/>
                  </a:lnTo>
                  <a:lnTo>
                    <a:pt x="3044" y="15"/>
                  </a:lnTo>
                  <a:lnTo>
                    <a:pt x="3049" y="18"/>
                  </a:lnTo>
                  <a:lnTo>
                    <a:pt x="3052" y="22"/>
                  </a:lnTo>
                  <a:lnTo>
                    <a:pt x="3055" y="26"/>
                  </a:lnTo>
                  <a:lnTo>
                    <a:pt x="3057" y="31"/>
                  </a:lnTo>
                  <a:lnTo>
                    <a:pt x="3059" y="38"/>
                  </a:lnTo>
                  <a:lnTo>
                    <a:pt x="3270" y="642"/>
                  </a:lnTo>
                  <a:lnTo>
                    <a:pt x="3275" y="655"/>
                  </a:lnTo>
                  <a:lnTo>
                    <a:pt x="3277" y="665"/>
                  </a:lnTo>
                  <a:lnTo>
                    <a:pt x="3278" y="672"/>
                  </a:lnTo>
                  <a:lnTo>
                    <a:pt x="3279" y="680"/>
                  </a:lnTo>
                  <a:lnTo>
                    <a:pt x="3278" y="685"/>
                  </a:lnTo>
                  <a:lnTo>
                    <a:pt x="3274" y="689"/>
                  </a:lnTo>
                  <a:lnTo>
                    <a:pt x="3270" y="693"/>
                  </a:lnTo>
                  <a:lnTo>
                    <a:pt x="3263" y="695"/>
                  </a:lnTo>
                  <a:lnTo>
                    <a:pt x="3254" y="696"/>
                  </a:lnTo>
                  <a:lnTo>
                    <a:pt x="3245" y="696"/>
                  </a:lnTo>
                  <a:lnTo>
                    <a:pt x="3236" y="697"/>
                  </a:lnTo>
                  <a:lnTo>
                    <a:pt x="3225" y="697"/>
                  </a:lnTo>
                  <a:lnTo>
                    <a:pt x="3213" y="697"/>
                  </a:lnTo>
                  <a:lnTo>
                    <a:pt x="3200" y="697"/>
                  </a:lnTo>
                  <a:lnTo>
                    <a:pt x="3189" y="697"/>
                  </a:lnTo>
                  <a:lnTo>
                    <a:pt x="3179" y="697"/>
                  </a:lnTo>
                  <a:lnTo>
                    <a:pt x="3171" y="696"/>
                  </a:lnTo>
                  <a:lnTo>
                    <a:pt x="3161" y="696"/>
                  </a:lnTo>
                  <a:lnTo>
                    <a:pt x="3153" y="695"/>
                  </a:lnTo>
                  <a:lnTo>
                    <a:pt x="3148" y="693"/>
                  </a:lnTo>
                  <a:lnTo>
                    <a:pt x="3143" y="692"/>
                  </a:lnTo>
                  <a:lnTo>
                    <a:pt x="3139" y="690"/>
                  </a:lnTo>
                  <a:lnTo>
                    <a:pt x="3137" y="687"/>
                  </a:lnTo>
                  <a:lnTo>
                    <a:pt x="3135" y="684"/>
                  </a:lnTo>
                  <a:lnTo>
                    <a:pt x="3133" y="680"/>
                  </a:lnTo>
                  <a:lnTo>
                    <a:pt x="3132" y="676"/>
                  </a:lnTo>
                  <a:lnTo>
                    <a:pt x="3086" y="539"/>
                  </a:lnTo>
                  <a:lnTo>
                    <a:pt x="2830" y="539"/>
                  </a:lnTo>
                  <a:lnTo>
                    <a:pt x="2786" y="672"/>
                  </a:lnTo>
                  <a:lnTo>
                    <a:pt x="2785" y="677"/>
                  </a:lnTo>
                  <a:lnTo>
                    <a:pt x="2783" y="681"/>
                  </a:lnTo>
                  <a:lnTo>
                    <a:pt x="2781" y="684"/>
                  </a:lnTo>
                  <a:lnTo>
                    <a:pt x="2778" y="688"/>
                  </a:lnTo>
                  <a:lnTo>
                    <a:pt x="2775" y="690"/>
                  </a:lnTo>
                  <a:lnTo>
                    <a:pt x="2770" y="692"/>
                  </a:lnTo>
                  <a:lnTo>
                    <a:pt x="2765" y="694"/>
                  </a:lnTo>
                  <a:lnTo>
                    <a:pt x="2757" y="695"/>
                  </a:lnTo>
                  <a:lnTo>
                    <a:pt x="2748" y="696"/>
                  </a:lnTo>
                  <a:lnTo>
                    <a:pt x="2739" y="697"/>
                  </a:lnTo>
                  <a:lnTo>
                    <a:pt x="2727" y="697"/>
                  </a:lnTo>
                  <a:lnTo>
                    <a:pt x="2711" y="697"/>
                  </a:lnTo>
                  <a:lnTo>
                    <a:pt x="2695" y="697"/>
                  </a:lnTo>
                  <a:lnTo>
                    <a:pt x="2683" y="697"/>
                  </a:lnTo>
                  <a:lnTo>
                    <a:pt x="2673" y="696"/>
                  </a:lnTo>
                  <a:lnTo>
                    <a:pt x="2664" y="695"/>
                  </a:lnTo>
                  <a:lnTo>
                    <a:pt x="2658" y="692"/>
                  </a:lnTo>
                  <a:lnTo>
                    <a:pt x="2654" y="688"/>
                  </a:lnTo>
                  <a:lnTo>
                    <a:pt x="2651" y="684"/>
                  </a:lnTo>
                  <a:lnTo>
                    <a:pt x="2650" y="678"/>
                  </a:lnTo>
                  <a:lnTo>
                    <a:pt x="2651" y="671"/>
                  </a:lnTo>
                  <a:lnTo>
                    <a:pt x="2652" y="663"/>
                  </a:lnTo>
                  <a:lnTo>
                    <a:pt x="2654" y="654"/>
                  </a:lnTo>
                  <a:lnTo>
                    <a:pt x="2659" y="641"/>
                  </a:lnTo>
                  <a:lnTo>
                    <a:pt x="2869" y="36"/>
                  </a:lnTo>
                  <a:lnTo>
                    <a:pt x="2871" y="30"/>
                  </a:lnTo>
                  <a:lnTo>
                    <a:pt x="2874" y="25"/>
                  </a:lnTo>
                  <a:lnTo>
                    <a:pt x="2876" y="21"/>
                  </a:lnTo>
                  <a:lnTo>
                    <a:pt x="2879" y="18"/>
                  </a:lnTo>
                  <a:lnTo>
                    <a:pt x="2884" y="15"/>
                  </a:lnTo>
                  <a:lnTo>
                    <a:pt x="2890" y="13"/>
                  </a:lnTo>
                  <a:lnTo>
                    <a:pt x="2896" y="11"/>
                  </a:lnTo>
                  <a:lnTo>
                    <a:pt x="2905" y="10"/>
                  </a:lnTo>
                  <a:lnTo>
                    <a:pt x="2915" y="9"/>
                  </a:lnTo>
                  <a:lnTo>
                    <a:pt x="2924" y="9"/>
                  </a:lnTo>
                  <a:lnTo>
                    <a:pt x="2934" y="9"/>
                  </a:lnTo>
                  <a:lnTo>
                    <a:pt x="2946" y="9"/>
                  </a:lnTo>
                  <a:lnTo>
                    <a:pt x="2959" y="9"/>
                  </a:lnTo>
                  <a:close/>
                  <a:moveTo>
                    <a:pt x="1599" y="0"/>
                  </a:moveTo>
                  <a:lnTo>
                    <a:pt x="1636" y="1"/>
                  </a:lnTo>
                  <a:lnTo>
                    <a:pt x="1672" y="5"/>
                  </a:lnTo>
                  <a:lnTo>
                    <a:pt x="1705" y="11"/>
                  </a:lnTo>
                  <a:lnTo>
                    <a:pt x="1736" y="20"/>
                  </a:lnTo>
                  <a:lnTo>
                    <a:pt x="1764" y="32"/>
                  </a:lnTo>
                  <a:lnTo>
                    <a:pt x="1790" y="46"/>
                  </a:lnTo>
                  <a:lnTo>
                    <a:pt x="1814" y="63"/>
                  </a:lnTo>
                  <a:lnTo>
                    <a:pt x="1835" y="83"/>
                  </a:lnTo>
                  <a:lnTo>
                    <a:pt x="1854" y="106"/>
                  </a:lnTo>
                  <a:lnTo>
                    <a:pt x="1870" y="132"/>
                  </a:lnTo>
                  <a:lnTo>
                    <a:pt x="1884" y="160"/>
                  </a:lnTo>
                  <a:lnTo>
                    <a:pt x="1895" y="191"/>
                  </a:lnTo>
                  <a:lnTo>
                    <a:pt x="1904" y="225"/>
                  </a:lnTo>
                  <a:lnTo>
                    <a:pt x="1910" y="262"/>
                  </a:lnTo>
                  <a:lnTo>
                    <a:pt x="1914" y="302"/>
                  </a:lnTo>
                  <a:lnTo>
                    <a:pt x="1915" y="345"/>
                  </a:lnTo>
                  <a:lnTo>
                    <a:pt x="1914" y="386"/>
                  </a:lnTo>
                  <a:lnTo>
                    <a:pt x="1910" y="425"/>
                  </a:lnTo>
                  <a:lnTo>
                    <a:pt x="1903" y="462"/>
                  </a:lnTo>
                  <a:lnTo>
                    <a:pt x="1894" y="497"/>
                  </a:lnTo>
                  <a:lnTo>
                    <a:pt x="1882" y="529"/>
                  </a:lnTo>
                  <a:lnTo>
                    <a:pt x="1868" y="559"/>
                  </a:lnTo>
                  <a:lnTo>
                    <a:pt x="1851" y="586"/>
                  </a:lnTo>
                  <a:lnTo>
                    <a:pt x="1831" y="610"/>
                  </a:lnTo>
                  <a:lnTo>
                    <a:pt x="1809" y="632"/>
                  </a:lnTo>
                  <a:lnTo>
                    <a:pt x="1785" y="652"/>
                  </a:lnTo>
                  <a:lnTo>
                    <a:pt x="1758" y="668"/>
                  </a:lnTo>
                  <a:lnTo>
                    <a:pt x="1728" y="682"/>
                  </a:lnTo>
                  <a:lnTo>
                    <a:pt x="1696" y="692"/>
                  </a:lnTo>
                  <a:lnTo>
                    <a:pt x="1662" y="700"/>
                  </a:lnTo>
                  <a:lnTo>
                    <a:pt x="1625" y="705"/>
                  </a:lnTo>
                  <a:lnTo>
                    <a:pt x="1586" y="706"/>
                  </a:lnTo>
                  <a:lnTo>
                    <a:pt x="1548" y="705"/>
                  </a:lnTo>
                  <a:lnTo>
                    <a:pt x="1512" y="701"/>
                  </a:lnTo>
                  <a:lnTo>
                    <a:pt x="1478" y="694"/>
                  </a:lnTo>
                  <a:lnTo>
                    <a:pt x="1447" y="685"/>
                  </a:lnTo>
                  <a:lnTo>
                    <a:pt x="1419" y="674"/>
                  </a:lnTo>
                  <a:lnTo>
                    <a:pt x="1393" y="659"/>
                  </a:lnTo>
                  <a:lnTo>
                    <a:pt x="1369" y="642"/>
                  </a:lnTo>
                  <a:lnTo>
                    <a:pt x="1348" y="622"/>
                  </a:lnTo>
                  <a:lnTo>
                    <a:pt x="1330" y="599"/>
                  </a:lnTo>
                  <a:lnTo>
                    <a:pt x="1314" y="573"/>
                  </a:lnTo>
                  <a:lnTo>
                    <a:pt x="1300" y="545"/>
                  </a:lnTo>
                  <a:lnTo>
                    <a:pt x="1289" y="513"/>
                  </a:lnTo>
                  <a:lnTo>
                    <a:pt x="1280" y="479"/>
                  </a:lnTo>
                  <a:lnTo>
                    <a:pt x="1274" y="441"/>
                  </a:lnTo>
                  <a:lnTo>
                    <a:pt x="1270" y="401"/>
                  </a:lnTo>
                  <a:lnTo>
                    <a:pt x="1269" y="357"/>
                  </a:lnTo>
                  <a:lnTo>
                    <a:pt x="1271" y="317"/>
                  </a:lnTo>
                  <a:lnTo>
                    <a:pt x="1274" y="278"/>
                  </a:lnTo>
                  <a:lnTo>
                    <a:pt x="1281" y="242"/>
                  </a:lnTo>
                  <a:lnTo>
                    <a:pt x="1290" y="208"/>
                  </a:lnTo>
                  <a:lnTo>
                    <a:pt x="1302" y="176"/>
                  </a:lnTo>
                  <a:lnTo>
                    <a:pt x="1317" y="147"/>
                  </a:lnTo>
                  <a:lnTo>
                    <a:pt x="1334" y="120"/>
                  </a:lnTo>
                  <a:lnTo>
                    <a:pt x="1353" y="96"/>
                  </a:lnTo>
                  <a:lnTo>
                    <a:pt x="1375" y="74"/>
                  </a:lnTo>
                  <a:lnTo>
                    <a:pt x="1400" y="55"/>
                  </a:lnTo>
                  <a:lnTo>
                    <a:pt x="1427" y="38"/>
                  </a:lnTo>
                  <a:lnTo>
                    <a:pt x="1456" y="24"/>
                  </a:lnTo>
                  <a:lnTo>
                    <a:pt x="1488" y="13"/>
                  </a:lnTo>
                  <a:lnTo>
                    <a:pt x="1523" y="6"/>
                  </a:lnTo>
                  <a:lnTo>
                    <a:pt x="1559" y="1"/>
                  </a:lnTo>
                  <a:lnTo>
                    <a:pt x="1599" y="0"/>
                  </a:lnTo>
                  <a:close/>
                  <a:moveTo>
                    <a:pt x="864" y="0"/>
                  </a:moveTo>
                  <a:lnTo>
                    <a:pt x="901" y="1"/>
                  </a:lnTo>
                  <a:lnTo>
                    <a:pt x="937" y="5"/>
                  </a:lnTo>
                  <a:lnTo>
                    <a:pt x="970" y="11"/>
                  </a:lnTo>
                  <a:lnTo>
                    <a:pt x="1001" y="20"/>
                  </a:lnTo>
                  <a:lnTo>
                    <a:pt x="1029" y="32"/>
                  </a:lnTo>
                  <a:lnTo>
                    <a:pt x="1055" y="46"/>
                  </a:lnTo>
                  <a:lnTo>
                    <a:pt x="1079" y="63"/>
                  </a:lnTo>
                  <a:lnTo>
                    <a:pt x="1100" y="83"/>
                  </a:lnTo>
                  <a:lnTo>
                    <a:pt x="1119" y="106"/>
                  </a:lnTo>
                  <a:lnTo>
                    <a:pt x="1135" y="132"/>
                  </a:lnTo>
                  <a:lnTo>
                    <a:pt x="1149" y="160"/>
                  </a:lnTo>
                  <a:lnTo>
                    <a:pt x="1160" y="191"/>
                  </a:lnTo>
                  <a:lnTo>
                    <a:pt x="1169" y="225"/>
                  </a:lnTo>
                  <a:lnTo>
                    <a:pt x="1175" y="262"/>
                  </a:lnTo>
                  <a:lnTo>
                    <a:pt x="1179" y="302"/>
                  </a:lnTo>
                  <a:lnTo>
                    <a:pt x="1180" y="345"/>
                  </a:lnTo>
                  <a:lnTo>
                    <a:pt x="1179" y="386"/>
                  </a:lnTo>
                  <a:lnTo>
                    <a:pt x="1175" y="425"/>
                  </a:lnTo>
                  <a:lnTo>
                    <a:pt x="1168" y="462"/>
                  </a:lnTo>
                  <a:lnTo>
                    <a:pt x="1159" y="497"/>
                  </a:lnTo>
                  <a:lnTo>
                    <a:pt x="1147" y="529"/>
                  </a:lnTo>
                  <a:lnTo>
                    <a:pt x="1133" y="559"/>
                  </a:lnTo>
                  <a:lnTo>
                    <a:pt x="1116" y="586"/>
                  </a:lnTo>
                  <a:lnTo>
                    <a:pt x="1096" y="610"/>
                  </a:lnTo>
                  <a:lnTo>
                    <a:pt x="1074" y="632"/>
                  </a:lnTo>
                  <a:lnTo>
                    <a:pt x="1050" y="652"/>
                  </a:lnTo>
                  <a:lnTo>
                    <a:pt x="1023" y="668"/>
                  </a:lnTo>
                  <a:lnTo>
                    <a:pt x="993" y="682"/>
                  </a:lnTo>
                  <a:lnTo>
                    <a:pt x="961" y="692"/>
                  </a:lnTo>
                  <a:lnTo>
                    <a:pt x="927" y="700"/>
                  </a:lnTo>
                  <a:lnTo>
                    <a:pt x="890" y="705"/>
                  </a:lnTo>
                  <a:lnTo>
                    <a:pt x="851" y="706"/>
                  </a:lnTo>
                  <a:lnTo>
                    <a:pt x="813" y="705"/>
                  </a:lnTo>
                  <a:lnTo>
                    <a:pt x="777" y="701"/>
                  </a:lnTo>
                  <a:lnTo>
                    <a:pt x="743" y="694"/>
                  </a:lnTo>
                  <a:lnTo>
                    <a:pt x="712" y="685"/>
                  </a:lnTo>
                  <a:lnTo>
                    <a:pt x="684" y="674"/>
                  </a:lnTo>
                  <a:lnTo>
                    <a:pt x="658" y="659"/>
                  </a:lnTo>
                  <a:lnTo>
                    <a:pt x="634" y="642"/>
                  </a:lnTo>
                  <a:lnTo>
                    <a:pt x="613" y="622"/>
                  </a:lnTo>
                  <a:lnTo>
                    <a:pt x="595" y="599"/>
                  </a:lnTo>
                  <a:lnTo>
                    <a:pt x="579" y="573"/>
                  </a:lnTo>
                  <a:lnTo>
                    <a:pt x="565" y="545"/>
                  </a:lnTo>
                  <a:lnTo>
                    <a:pt x="554" y="513"/>
                  </a:lnTo>
                  <a:lnTo>
                    <a:pt x="545" y="479"/>
                  </a:lnTo>
                  <a:lnTo>
                    <a:pt x="539" y="441"/>
                  </a:lnTo>
                  <a:lnTo>
                    <a:pt x="535" y="401"/>
                  </a:lnTo>
                  <a:lnTo>
                    <a:pt x="534" y="357"/>
                  </a:lnTo>
                  <a:lnTo>
                    <a:pt x="536" y="317"/>
                  </a:lnTo>
                  <a:lnTo>
                    <a:pt x="539" y="278"/>
                  </a:lnTo>
                  <a:lnTo>
                    <a:pt x="546" y="242"/>
                  </a:lnTo>
                  <a:lnTo>
                    <a:pt x="555" y="208"/>
                  </a:lnTo>
                  <a:lnTo>
                    <a:pt x="567" y="176"/>
                  </a:lnTo>
                  <a:lnTo>
                    <a:pt x="582" y="147"/>
                  </a:lnTo>
                  <a:lnTo>
                    <a:pt x="599" y="120"/>
                  </a:lnTo>
                  <a:lnTo>
                    <a:pt x="618" y="96"/>
                  </a:lnTo>
                  <a:lnTo>
                    <a:pt x="640" y="74"/>
                  </a:lnTo>
                  <a:lnTo>
                    <a:pt x="665" y="55"/>
                  </a:lnTo>
                  <a:lnTo>
                    <a:pt x="692" y="38"/>
                  </a:lnTo>
                  <a:lnTo>
                    <a:pt x="721" y="24"/>
                  </a:lnTo>
                  <a:lnTo>
                    <a:pt x="753" y="13"/>
                  </a:lnTo>
                  <a:lnTo>
                    <a:pt x="788" y="6"/>
                  </a:lnTo>
                  <a:lnTo>
                    <a:pt x="824" y="1"/>
                  </a:lnTo>
                  <a:lnTo>
                    <a:pt x="864" y="0"/>
                  </a:lnTo>
                  <a:close/>
                  <a:moveTo>
                    <a:pt x="212" y="0"/>
                  </a:moveTo>
                  <a:lnTo>
                    <a:pt x="239" y="0"/>
                  </a:lnTo>
                  <a:lnTo>
                    <a:pt x="264" y="2"/>
                  </a:lnTo>
                  <a:lnTo>
                    <a:pt x="287" y="6"/>
                  </a:lnTo>
                  <a:lnTo>
                    <a:pt x="308" y="11"/>
                  </a:lnTo>
                  <a:lnTo>
                    <a:pt x="328" y="18"/>
                  </a:lnTo>
                  <a:lnTo>
                    <a:pt x="345" y="25"/>
                  </a:lnTo>
                  <a:lnTo>
                    <a:pt x="362" y="34"/>
                  </a:lnTo>
                  <a:lnTo>
                    <a:pt x="376" y="45"/>
                  </a:lnTo>
                  <a:lnTo>
                    <a:pt x="389" y="56"/>
                  </a:lnTo>
                  <a:lnTo>
                    <a:pt x="400" y="69"/>
                  </a:lnTo>
                  <a:lnTo>
                    <a:pt x="410" y="83"/>
                  </a:lnTo>
                  <a:lnTo>
                    <a:pt x="417" y="98"/>
                  </a:lnTo>
                  <a:lnTo>
                    <a:pt x="423" y="115"/>
                  </a:lnTo>
                  <a:lnTo>
                    <a:pt x="428" y="133"/>
                  </a:lnTo>
                  <a:lnTo>
                    <a:pt x="430" y="151"/>
                  </a:lnTo>
                  <a:lnTo>
                    <a:pt x="431" y="171"/>
                  </a:lnTo>
                  <a:lnTo>
                    <a:pt x="431" y="187"/>
                  </a:lnTo>
                  <a:lnTo>
                    <a:pt x="429" y="203"/>
                  </a:lnTo>
                  <a:lnTo>
                    <a:pt x="426" y="217"/>
                  </a:lnTo>
                  <a:lnTo>
                    <a:pt x="422" y="231"/>
                  </a:lnTo>
                  <a:lnTo>
                    <a:pt x="417" y="244"/>
                  </a:lnTo>
                  <a:lnTo>
                    <a:pt x="411" y="256"/>
                  </a:lnTo>
                  <a:lnTo>
                    <a:pt x="404" y="268"/>
                  </a:lnTo>
                  <a:lnTo>
                    <a:pt x="397" y="279"/>
                  </a:lnTo>
                  <a:lnTo>
                    <a:pt x="388" y="288"/>
                  </a:lnTo>
                  <a:lnTo>
                    <a:pt x="378" y="297"/>
                  </a:lnTo>
                  <a:lnTo>
                    <a:pt x="368" y="306"/>
                  </a:lnTo>
                  <a:lnTo>
                    <a:pt x="357" y="313"/>
                  </a:lnTo>
                  <a:lnTo>
                    <a:pt x="345" y="320"/>
                  </a:lnTo>
                  <a:lnTo>
                    <a:pt x="333" y="325"/>
                  </a:lnTo>
                  <a:lnTo>
                    <a:pt x="320" y="330"/>
                  </a:lnTo>
                  <a:lnTo>
                    <a:pt x="306" y="333"/>
                  </a:lnTo>
                  <a:lnTo>
                    <a:pt x="306" y="334"/>
                  </a:lnTo>
                  <a:lnTo>
                    <a:pt x="322" y="337"/>
                  </a:lnTo>
                  <a:lnTo>
                    <a:pt x="337" y="341"/>
                  </a:lnTo>
                  <a:lnTo>
                    <a:pt x="351" y="346"/>
                  </a:lnTo>
                  <a:lnTo>
                    <a:pt x="365" y="352"/>
                  </a:lnTo>
                  <a:lnTo>
                    <a:pt x="378" y="360"/>
                  </a:lnTo>
                  <a:lnTo>
                    <a:pt x="390" y="368"/>
                  </a:lnTo>
                  <a:lnTo>
                    <a:pt x="401" y="377"/>
                  </a:lnTo>
                  <a:lnTo>
                    <a:pt x="411" y="388"/>
                  </a:lnTo>
                  <a:lnTo>
                    <a:pt x="420" y="399"/>
                  </a:lnTo>
                  <a:lnTo>
                    <a:pt x="427" y="411"/>
                  </a:lnTo>
                  <a:lnTo>
                    <a:pt x="434" y="424"/>
                  </a:lnTo>
                  <a:lnTo>
                    <a:pt x="440" y="437"/>
                  </a:lnTo>
                  <a:lnTo>
                    <a:pt x="445" y="451"/>
                  </a:lnTo>
                  <a:lnTo>
                    <a:pt x="448" y="466"/>
                  </a:lnTo>
                  <a:lnTo>
                    <a:pt x="450" y="481"/>
                  </a:lnTo>
                  <a:lnTo>
                    <a:pt x="451" y="496"/>
                  </a:lnTo>
                  <a:lnTo>
                    <a:pt x="449" y="521"/>
                  </a:lnTo>
                  <a:lnTo>
                    <a:pt x="446" y="545"/>
                  </a:lnTo>
                  <a:lnTo>
                    <a:pt x="440" y="567"/>
                  </a:lnTo>
                  <a:lnTo>
                    <a:pt x="431" y="587"/>
                  </a:lnTo>
                  <a:lnTo>
                    <a:pt x="420" y="606"/>
                  </a:lnTo>
                  <a:lnTo>
                    <a:pt x="407" y="623"/>
                  </a:lnTo>
                  <a:lnTo>
                    <a:pt x="392" y="639"/>
                  </a:lnTo>
                  <a:lnTo>
                    <a:pt x="375" y="653"/>
                  </a:lnTo>
                  <a:lnTo>
                    <a:pt x="356" y="666"/>
                  </a:lnTo>
                  <a:lnTo>
                    <a:pt x="336" y="676"/>
                  </a:lnTo>
                  <a:lnTo>
                    <a:pt x="313" y="686"/>
                  </a:lnTo>
                  <a:lnTo>
                    <a:pt x="289" y="693"/>
                  </a:lnTo>
                  <a:lnTo>
                    <a:pt x="263" y="699"/>
                  </a:lnTo>
                  <a:lnTo>
                    <a:pt x="236" y="703"/>
                  </a:lnTo>
                  <a:lnTo>
                    <a:pt x="207" y="705"/>
                  </a:lnTo>
                  <a:lnTo>
                    <a:pt x="177" y="706"/>
                  </a:lnTo>
                  <a:lnTo>
                    <a:pt x="161" y="706"/>
                  </a:lnTo>
                  <a:lnTo>
                    <a:pt x="145" y="705"/>
                  </a:lnTo>
                  <a:lnTo>
                    <a:pt x="130" y="704"/>
                  </a:lnTo>
                  <a:lnTo>
                    <a:pt x="115" y="701"/>
                  </a:lnTo>
                  <a:lnTo>
                    <a:pt x="102" y="699"/>
                  </a:lnTo>
                  <a:lnTo>
                    <a:pt x="89" y="696"/>
                  </a:lnTo>
                  <a:lnTo>
                    <a:pt x="77" y="693"/>
                  </a:lnTo>
                  <a:lnTo>
                    <a:pt x="66" y="690"/>
                  </a:lnTo>
                  <a:lnTo>
                    <a:pt x="53" y="685"/>
                  </a:lnTo>
                  <a:lnTo>
                    <a:pt x="41" y="680"/>
                  </a:lnTo>
                  <a:lnTo>
                    <a:pt x="33" y="676"/>
                  </a:lnTo>
                  <a:lnTo>
                    <a:pt x="25" y="671"/>
                  </a:lnTo>
                  <a:lnTo>
                    <a:pt x="19" y="667"/>
                  </a:lnTo>
                  <a:lnTo>
                    <a:pt x="15" y="664"/>
                  </a:lnTo>
                  <a:lnTo>
                    <a:pt x="12" y="661"/>
                  </a:lnTo>
                  <a:lnTo>
                    <a:pt x="9" y="658"/>
                  </a:lnTo>
                  <a:lnTo>
                    <a:pt x="7" y="655"/>
                  </a:lnTo>
                  <a:lnTo>
                    <a:pt x="5" y="652"/>
                  </a:lnTo>
                  <a:lnTo>
                    <a:pt x="4" y="647"/>
                  </a:lnTo>
                  <a:lnTo>
                    <a:pt x="3" y="642"/>
                  </a:lnTo>
                  <a:lnTo>
                    <a:pt x="2" y="636"/>
                  </a:lnTo>
                  <a:lnTo>
                    <a:pt x="1" y="629"/>
                  </a:lnTo>
                  <a:lnTo>
                    <a:pt x="1" y="620"/>
                  </a:lnTo>
                  <a:lnTo>
                    <a:pt x="0" y="611"/>
                  </a:lnTo>
                  <a:lnTo>
                    <a:pt x="0" y="600"/>
                  </a:lnTo>
                  <a:lnTo>
                    <a:pt x="0" y="587"/>
                  </a:lnTo>
                  <a:lnTo>
                    <a:pt x="0" y="572"/>
                  </a:lnTo>
                  <a:lnTo>
                    <a:pt x="1" y="562"/>
                  </a:lnTo>
                  <a:lnTo>
                    <a:pt x="4" y="557"/>
                  </a:lnTo>
                  <a:lnTo>
                    <a:pt x="6" y="552"/>
                  </a:lnTo>
                  <a:lnTo>
                    <a:pt x="10" y="550"/>
                  </a:lnTo>
                  <a:lnTo>
                    <a:pt x="16" y="550"/>
                  </a:lnTo>
                  <a:lnTo>
                    <a:pt x="20" y="550"/>
                  </a:lnTo>
                  <a:lnTo>
                    <a:pt x="26" y="552"/>
                  </a:lnTo>
                  <a:lnTo>
                    <a:pt x="33" y="556"/>
                  </a:lnTo>
                  <a:lnTo>
                    <a:pt x="41" y="561"/>
                  </a:lnTo>
                  <a:lnTo>
                    <a:pt x="51" y="566"/>
                  </a:lnTo>
                  <a:lnTo>
                    <a:pt x="63" y="571"/>
                  </a:lnTo>
                  <a:lnTo>
                    <a:pt x="72" y="575"/>
                  </a:lnTo>
                  <a:lnTo>
                    <a:pt x="83" y="579"/>
                  </a:lnTo>
                  <a:lnTo>
                    <a:pt x="94" y="583"/>
                  </a:lnTo>
                  <a:lnTo>
                    <a:pt x="106" y="587"/>
                  </a:lnTo>
                  <a:lnTo>
                    <a:pt x="119" y="589"/>
                  </a:lnTo>
                  <a:lnTo>
                    <a:pt x="134" y="592"/>
                  </a:lnTo>
                  <a:lnTo>
                    <a:pt x="149" y="593"/>
                  </a:lnTo>
                  <a:lnTo>
                    <a:pt x="166" y="593"/>
                  </a:lnTo>
                  <a:lnTo>
                    <a:pt x="180" y="593"/>
                  </a:lnTo>
                  <a:lnTo>
                    <a:pt x="193" y="592"/>
                  </a:lnTo>
                  <a:lnTo>
                    <a:pt x="206" y="589"/>
                  </a:lnTo>
                  <a:lnTo>
                    <a:pt x="218" y="587"/>
                  </a:lnTo>
                  <a:lnTo>
                    <a:pt x="229" y="583"/>
                  </a:lnTo>
                  <a:lnTo>
                    <a:pt x="239" y="578"/>
                  </a:lnTo>
                  <a:lnTo>
                    <a:pt x="248" y="573"/>
                  </a:lnTo>
                  <a:lnTo>
                    <a:pt x="257" y="567"/>
                  </a:lnTo>
                  <a:lnTo>
                    <a:pt x="268" y="559"/>
                  </a:lnTo>
                  <a:lnTo>
                    <a:pt x="276" y="548"/>
                  </a:lnTo>
                  <a:lnTo>
                    <a:pt x="282" y="537"/>
                  </a:lnTo>
                  <a:lnTo>
                    <a:pt x="286" y="528"/>
                  </a:lnTo>
                  <a:lnTo>
                    <a:pt x="289" y="518"/>
                  </a:lnTo>
                  <a:lnTo>
                    <a:pt x="290" y="508"/>
                  </a:lnTo>
                  <a:lnTo>
                    <a:pt x="291" y="497"/>
                  </a:lnTo>
                  <a:lnTo>
                    <a:pt x="290" y="486"/>
                  </a:lnTo>
                  <a:lnTo>
                    <a:pt x="289" y="475"/>
                  </a:lnTo>
                  <a:lnTo>
                    <a:pt x="286" y="464"/>
                  </a:lnTo>
                  <a:lnTo>
                    <a:pt x="283" y="455"/>
                  </a:lnTo>
                  <a:lnTo>
                    <a:pt x="278" y="446"/>
                  </a:lnTo>
                  <a:lnTo>
                    <a:pt x="272" y="437"/>
                  </a:lnTo>
                  <a:lnTo>
                    <a:pt x="265" y="429"/>
                  </a:lnTo>
                  <a:lnTo>
                    <a:pt x="257" y="422"/>
                  </a:lnTo>
                  <a:lnTo>
                    <a:pt x="248" y="416"/>
                  </a:lnTo>
                  <a:lnTo>
                    <a:pt x="237" y="411"/>
                  </a:lnTo>
                  <a:lnTo>
                    <a:pt x="226" y="406"/>
                  </a:lnTo>
                  <a:lnTo>
                    <a:pt x="213" y="402"/>
                  </a:lnTo>
                  <a:lnTo>
                    <a:pt x="199" y="399"/>
                  </a:lnTo>
                  <a:lnTo>
                    <a:pt x="184" y="397"/>
                  </a:lnTo>
                  <a:lnTo>
                    <a:pt x="167" y="396"/>
                  </a:lnTo>
                  <a:lnTo>
                    <a:pt x="149" y="395"/>
                  </a:lnTo>
                  <a:lnTo>
                    <a:pt x="77" y="395"/>
                  </a:lnTo>
                  <a:lnTo>
                    <a:pt x="71" y="395"/>
                  </a:lnTo>
                  <a:lnTo>
                    <a:pt x="67" y="394"/>
                  </a:lnTo>
                  <a:lnTo>
                    <a:pt x="64" y="393"/>
                  </a:lnTo>
                  <a:lnTo>
                    <a:pt x="61" y="392"/>
                  </a:lnTo>
                  <a:lnTo>
                    <a:pt x="58" y="389"/>
                  </a:lnTo>
                  <a:lnTo>
                    <a:pt x="56" y="385"/>
                  </a:lnTo>
                  <a:lnTo>
                    <a:pt x="55" y="381"/>
                  </a:lnTo>
                  <a:lnTo>
                    <a:pt x="53" y="376"/>
                  </a:lnTo>
                  <a:lnTo>
                    <a:pt x="53" y="369"/>
                  </a:lnTo>
                  <a:lnTo>
                    <a:pt x="52" y="362"/>
                  </a:lnTo>
                  <a:lnTo>
                    <a:pt x="52" y="353"/>
                  </a:lnTo>
                  <a:lnTo>
                    <a:pt x="52" y="342"/>
                  </a:lnTo>
                  <a:lnTo>
                    <a:pt x="52" y="332"/>
                  </a:lnTo>
                  <a:lnTo>
                    <a:pt x="52" y="323"/>
                  </a:lnTo>
                  <a:lnTo>
                    <a:pt x="53" y="317"/>
                  </a:lnTo>
                  <a:lnTo>
                    <a:pt x="54" y="310"/>
                  </a:lnTo>
                  <a:lnTo>
                    <a:pt x="55" y="305"/>
                  </a:lnTo>
                  <a:lnTo>
                    <a:pt x="57" y="301"/>
                  </a:lnTo>
                  <a:lnTo>
                    <a:pt x="59" y="297"/>
                  </a:lnTo>
                  <a:lnTo>
                    <a:pt x="61" y="295"/>
                  </a:lnTo>
                  <a:lnTo>
                    <a:pt x="64" y="293"/>
                  </a:lnTo>
                  <a:lnTo>
                    <a:pt x="67" y="291"/>
                  </a:lnTo>
                  <a:lnTo>
                    <a:pt x="71" y="291"/>
                  </a:lnTo>
                  <a:lnTo>
                    <a:pt x="75" y="291"/>
                  </a:lnTo>
                  <a:lnTo>
                    <a:pt x="148" y="291"/>
                  </a:lnTo>
                  <a:lnTo>
                    <a:pt x="164" y="290"/>
                  </a:lnTo>
                  <a:lnTo>
                    <a:pt x="179" y="289"/>
                  </a:lnTo>
                  <a:lnTo>
                    <a:pt x="193" y="287"/>
                  </a:lnTo>
                  <a:lnTo>
                    <a:pt x="205" y="284"/>
                  </a:lnTo>
                  <a:lnTo>
                    <a:pt x="217" y="281"/>
                  </a:lnTo>
                  <a:lnTo>
                    <a:pt x="228" y="276"/>
                  </a:lnTo>
                  <a:lnTo>
                    <a:pt x="238" y="271"/>
                  </a:lnTo>
                  <a:lnTo>
                    <a:pt x="247" y="266"/>
                  </a:lnTo>
                  <a:lnTo>
                    <a:pt x="258" y="257"/>
                  </a:lnTo>
                  <a:lnTo>
                    <a:pt x="266" y="247"/>
                  </a:lnTo>
                  <a:lnTo>
                    <a:pt x="272" y="236"/>
                  </a:lnTo>
                  <a:lnTo>
                    <a:pt x="276" y="226"/>
                  </a:lnTo>
                  <a:lnTo>
                    <a:pt x="279" y="217"/>
                  </a:lnTo>
                  <a:lnTo>
                    <a:pt x="280" y="206"/>
                  </a:lnTo>
                  <a:lnTo>
                    <a:pt x="281" y="195"/>
                  </a:lnTo>
                  <a:lnTo>
                    <a:pt x="281" y="183"/>
                  </a:lnTo>
                  <a:lnTo>
                    <a:pt x="279" y="171"/>
                  </a:lnTo>
                  <a:lnTo>
                    <a:pt x="275" y="160"/>
                  </a:lnTo>
                  <a:lnTo>
                    <a:pt x="271" y="150"/>
                  </a:lnTo>
                  <a:lnTo>
                    <a:pt x="264" y="141"/>
                  </a:lnTo>
                  <a:lnTo>
                    <a:pt x="256" y="134"/>
                  </a:lnTo>
                  <a:lnTo>
                    <a:pt x="248" y="127"/>
                  </a:lnTo>
                  <a:lnTo>
                    <a:pt x="237" y="121"/>
                  </a:lnTo>
                  <a:lnTo>
                    <a:pt x="224" y="117"/>
                  </a:lnTo>
                  <a:lnTo>
                    <a:pt x="214" y="114"/>
                  </a:lnTo>
                  <a:lnTo>
                    <a:pt x="202" y="112"/>
                  </a:lnTo>
                  <a:lnTo>
                    <a:pt x="190" y="111"/>
                  </a:lnTo>
                  <a:lnTo>
                    <a:pt x="177" y="111"/>
                  </a:lnTo>
                  <a:lnTo>
                    <a:pt x="162" y="111"/>
                  </a:lnTo>
                  <a:lnTo>
                    <a:pt x="147" y="113"/>
                  </a:lnTo>
                  <a:lnTo>
                    <a:pt x="134" y="115"/>
                  </a:lnTo>
                  <a:lnTo>
                    <a:pt x="121" y="118"/>
                  </a:lnTo>
                  <a:lnTo>
                    <a:pt x="108" y="121"/>
                  </a:lnTo>
                  <a:lnTo>
                    <a:pt x="97" y="125"/>
                  </a:lnTo>
                  <a:lnTo>
                    <a:pt x="86" y="129"/>
                  </a:lnTo>
                  <a:lnTo>
                    <a:pt x="76" y="132"/>
                  </a:lnTo>
                  <a:lnTo>
                    <a:pt x="64" y="138"/>
                  </a:lnTo>
                  <a:lnTo>
                    <a:pt x="53" y="143"/>
                  </a:lnTo>
                  <a:lnTo>
                    <a:pt x="45" y="147"/>
                  </a:lnTo>
                  <a:lnTo>
                    <a:pt x="36" y="152"/>
                  </a:lnTo>
                  <a:lnTo>
                    <a:pt x="30" y="155"/>
                  </a:lnTo>
                  <a:lnTo>
                    <a:pt x="26" y="155"/>
                  </a:lnTo>
                  <a:lnTo>
                    <a:pt x="23" y="155"/>
                  </a:lnTo>
                  <a:lnTo>
                    <a:pt x="21" y="154"/>
                  </a:lnTo>
                  <a:lnTo>
                    <a:pt x="19" y="152"/>
                  </a:lnTo>
                  <a:lnTo>
                    <a:pt x="17" y="151"/>
                  </a:lnTo>
                  <a:lnTo>
                    <a:pt x="16" y="149"/>
                  </a:lnTo>
                  <a:lnTo>
                    <a:pt x="15" y="145"/>
                  </a:lnTo>
                  <a:lnTo>
                    <a:pt x="13" y="141"/>
                  </a:lnTo>
                  <a:lnTo>
                    <a:pt x="12" y="136"/>
                  </a:lnTo>
                  <a:lnTo>
                    <a:pt x="12" y="130"/>
                  </a:lnTo>
                  <a:lnTo>
                    <a:pt x="11" y="123"/>
                  </a:lnTo>
                  <a:lnTo>
                    <a:pt x="11" y="115"/>
                  </a:lnTo>
                  <a:lnTo>
                    <a:pt x="11" y="105"/>
                  </a:lnTo>
                  <a:lnTo>
                    <a:pt x="11" y="98"/>
                  </a:lnTo>
                  <a:lnTo>
                    <a:pt x="11" y="92"/>
                  </a:lnTo>
                  <a:lnTo>
                    <a:pt x="11" y="86"/>
                  </a:lnTo>
                  <a:lnTo>
                    <a:pt x="12" y="80"/>
                  </a:lnTo>
                  <a:lnTo>
                    <a:pt x="12" y="74"/>
                  </a:lnTo>
                  <a:lnTo>
                    <a:pt x="13" y="69"/>
                  </a:lnTo>
                  <a:lnTo>
                    <a:pt x="15" y="64"/>
                  </a:lnTo>
                  <a:lnTo>
                    <a:pt x="16" y="60"/>
                  </a:lnTo>
                  <a:lnTo>
                    <a:pt x="18" y="56"/>
                  </a:lnTo>
                  <a:lnTo>
                    <a:pt x="19" y="53"/>
                  </a:lnTo>
                  <a:lnTo>
                    <a:pt x="22" y="49"/>
                  </a:lnTo>
                  <a:lnTo>
                    <a:pt x="26" y="45"/>
                  </a:lnTo>
                  <a:lnTo>
                    <a:pt x="30" y="42"/>
                  </a:lnTo>
                  <a:lnTo>
                    <a:pt x="37" y="37"/>
                  </a:lnTo>
                  <a:lnTo>
                    <a:pt x="49" y="32"/>
                  </a:lnTo>
                  <a:lnTo>
                    <a:pt x="58" y="28"/>
                  </a:lnTo>
                  <a:lnTo>
                    <a:pt x="68" y="24"/>
                  </a:lnTo>
                  <a:lnTo>
                    <a:pt x="79" y="20"/>
                  </a:lnTo>
                  <a:lnTo>
                    <a:pt x="90" y="16"/>
                  </a:lnTo>
                  <a:lnTo>
                    <a:pt x="103" y="13"/>
                  </a:lnTo>
                  <a:lnTo>
                    <a:pt x="117" y="10"/>
                  </a:lnTo>
                  <a:lnTo>
                    <a:pt x="131" y="7"/>
                  </a:lnTo>
                  <a:lnTo>
                    <a:pt x="146" y="4"/>
                  </a:lnTo>
                  <a:lnTo>
                    <a:pt x="162" y="2"/>
                  </a:lnTo>
                  <a:lnTo>
                    <a:pt x="178" y="1"/>
                  </a:lnTo>
                  <a:lnTo>
                    <a:pt x="195" y="0"/>
                  </a:lnTo>
                  <a:lnTo>
                    <a:pt x="212" y="0"/>
                  </a:lnTo>
                  <a:close/>
                </a:path>
              </a:pathLst>
            </a:custGeom>
            <a:noFill/>
            <a:ln w="190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" y="3914"/>
              <a:ext cx="5018" cy="5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0" y="4364"/>
              <a:ext cx="4358" cy="5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0" y="4274"/>
              <a:ext cx="4328" cy="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2760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0"/>
            <a:ext cx="800323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Совместные игры родителей с детьми </a:t>
            </a:r>
            <a:r>
              <a:rPr lang="ru-RU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духовно </a:t>
            </a:r>
            <a:r>
              <a:rPr lang="ru-RU" sz="3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эмоционально обогащает детей, удовлетворяют потребность в общении с близкими людьми, укрепляют веру в свои силы.</a:t>
            </a:r>
            <a:endParaRPr lang="ru-RU" sz="32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38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600200"/>
          </a:xfrm>
        </p:spPr>
        <p:txBody>
          <a:bodyPr/>
          <a:lstStyle/>
          <a:p>
            <a:r>
              <a:rPr lang="ru-RU" sz="8800" b="1" i="1" dirty="0" smtClean="0">
                <a:solidFill>
                  <a:srgbClr val="7030A0"/>
                </a:solidFill>
              </a:rPr>
              <a:t>Спасибо за внимание!</a:t>
            </a:r>
            <a:endParaRPr lang="ru-RU" sz="88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92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507288" cy="1143000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ЧЕМ ПОЛЕЗНЫ ИГРЫ</a:t>
            </a:r>
            <a:br>
              <a:rPr lang="ru-RU" sz="4000" b="1" dirty="0" smtClean="0">
                <a:solidFill>
                  <a:srgbClr val="7030A0"/>
                </a:solidFill>
              </a:rPr>
            </a:br>
            <a:r>
              <a:rPr lang="ru-RU" sz="4000" b="1" dirty="0" smtClean="0">
                <a:solidFill>
                  <a:srgbClr val="7030A0"/>
                </a:solidFill>
              </a:rPr>
              <a:t> С ПЕСКОМ И ВОДОЙ?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Они развивают у ребенка 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воображение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творческое 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мышление,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речь, мелкую моторику. В процессе игры ребенок выбрасывает эмоции, которые его тревожат: злость, агрессию, гнев, страхи. В песке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воде они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«перерабатываются» -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и вода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успокаивает. Дети 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могут </a:t>
            </a:r>
            <a:r>
              <a:rPr lang="ru-RU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проигрывать какие-то беспокоящие ситуации и преобразовывать их</a:t>
            </a:r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s://www.stayathomemum.com.au/wp-content/uploads/2011/07/frogsandsnailsandpuppydogtail.com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84596"/>
            <a:ext cx="3600400" cy="240143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49816/e5320c84-7c40-4e5f-a4a5-346a48c3ac92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84596"/>
            <a:ext cx="3611186" cy="2401439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4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ЧТО ДЛЯ ЭТОГО НУЖНО?</a:t>
            </a:r>
            <a:r>
              <a:rPr lang="ru-RU" sz="4400" dirty="0" smtClean="0">
                <a:solidFill>
                  <a:srgbClr val="7030A0"/>
                </a:solidFill>
              </a:rPr>
              <a:t> </a:t>
            </a:r>
            <a:endParaRPr lang="ru-RU" sz="44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83768" y="908720"/>
            <a:ext cx="6596136" cy="4464496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Конечно, 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 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(или его заменители, как написано выше</a:t>
            </a: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вода комнатной температуры и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игрушки. Заменители песка – это различные крупы, по фактуре ближе всего манка.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Кинетический 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песок бывает различного цвета, он очень приятен на ощупь, хорошо держит форму (можно использовать формочки). </a:t>
            </a:r>
            <a:endParaRPr lang="ru-RU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 же, подойдет и обычный песок. Лучше всего его брать на берегу какого-нибудь водоема, просеять через сито и прокалить хорошенько в духовке.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0" name="Picture 6" descr="https://xn--80adxb5abi4ec.xn--80agbcqdjc3d.xn--p1ai/images/prodacts/sourse/78377/78377328_nabor-dlya-igryi-s-peskom-i-vodoy-battat-mega-vedertse-more-9-predmetov-bx1444z-bx1444z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54498"/>
            <a:ext cx="2376264" cy="237626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xn--92-glctblwio4a9c.xn--p1ai/upload/iblock/703/nabor_dlya_igr_s_peskom_i_vodoy_altacto_4_v_1_sovki_2_sht_melnitsa_formochka_31_s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77" y="3933056"/>
            <a:ext cx="2413293" cy="241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get-pdb/1667414/529aafe3-259b-4485-a8bb-33370398a5e5/s1200?webp=fals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59247"/>
            <a:ext cx="2016224" cy="1998753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contestimg.wish.com/api/webimage/5ea973d0d8221a280067423d-large.jpg?cache_buster=540016a5cca913807f9e52c2e08f7d0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859246"/>
            <a:ext cx="1961121" cy="1961121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7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7366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В ЧЁМ ИГРАТЬ?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52736"/>
            <a:ext cx="5770984" cy="37730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хранения и игр можно использовать подносы, поддоны, большие тарелки и собственно песочницы. Песочницы бывают </a:t>
            </a:r>
            <a:r>
              <a:rPr lang="ru-RU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деревянные, резиновые 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надувные и пластиковые. Пластиковые контейнеры не дорогие и достаточно удобны, поскольку обычно продаются с крышками. Крышки предохраняют от высыхания и затвердевания кинетического песка, а так же от попадания пыли, грязи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https://avatars.mds.yandex.net/get-pdb/1903762/50779735-b2dd-4103-8977-1d1a89b0719b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511057"/>
            <a:ext cx="2602919" cy="193933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vatars.mds.yandex.net/get-pdb/70729/c1cd16c8-dfb6-4c0a-81b5-dba7711323b7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002" y="4368978"/>
            <a:ext cx="2808312" cy="222348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evse.com.ua/image/cache/image/cache/import_files/32/efba55e1991df01eac6359f098fcf6ac-1200x8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t="15336" r="14404" b="7537"/>
          <a:stretch/>
        </p:blipFill>
        <p:spPr bwMode="auto">
          <a:xfrm>
            <a:off x="6043250" y="1700808"/>
            <a:ext cx="2915816" cy="2141950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avatars.mds.yandex.net/get-pdb/27625/fc91b4bb-c664-43f4-a651-9e47b950be57/s12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4822598"/>
            <a:ext cx="2672450" cy="176986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35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КАК ИГРАТЬ?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07266" y="1191085"/>
            <a:ext cx="4968552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захочет ребенок. Он может устроить бой между солдатами в песке, или сражение монстров и героев. Может играть машинками. Может играть в семью, дом, проигрывать повседневные, или впечатлившие его события. А может придумывать сказку и рассказывать ее маме, папе, бабушке или друзьям. Ребенок может играть один, с братьями-сестрами, с друзьями, с родителями.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s://kinetic-sand.com.ua/image/cache/catalog/Kineticheskij_pesok/1_kinetic-sand.com.ua-800x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121524"/>
            <a:ext cx="3755747" cy="375574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82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5040560" cy="619268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Конечно, по началу лучше учить ребенка играть. Играть вместе с ребенком, озвучивая персонажей, с выражением, с эмоциями, можно разными голосами (тоненьким, грубым, высоким, низким). "Красная маленькая машинка поехала: "Би-би", а навстречу ей большой тигр: "</a:t>
            </a:r>
            <a:r>
              <a:rPr lang="ru-RU" sz="2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Ррррр</a:t>
            </a:r>
            <a:r>
              <a:rPr lang="ru-RU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Я тебя съем!" Машинка: "Нет, би-би, не съешь! Я железная!" По ходу развития сюжета закрепляете размеры, цвета, материал предметов, названия животных, растений и т.д. В дальнейшем ребенок будет играть уже сам, удивляя вас своей фантазией.</a:t>
            </a:r>
            <a:r>
              <a:rPr lang="ru-RU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s://101wow.ru/image/cache/catalog/products/igrushki-dlya-kompanii/kosmicheskij-pesok-3-kg-s-pesochnicej-9018-1200x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03" y="836712"/>
            <a:ext cx="3582398" cy="238826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mamamoldova.com/wp-content/uploads/2015/06/2015-05-07-09.48.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6" y="3789040"/>
            <a:ext cx="3562615" cy="237626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7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Варианты игр с песком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1289372"/>
            <a:ext cx="5915000" cy="55446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</a:rPr>
              <a:t>"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 клада</a:t>
            </a: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спрятать в песок немного цветного риса или </a:t>
            </a:r>
            <a:r>
              <a:rPr lang="ru-RU" sz="29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фасоли.Дать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ребенку найти цветные зерна руками или с помощью сита. Можно выкладывать зернами рисунки на песке.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Тренажер 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развития речевого дыхания.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помощи трубочки для коктейля можно дуть на песок, чтобы обнаружить наклейку с рисунком (которую предварительно нужно маме приклеить и закопать)!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</a:t>
            </a:r>
            <a:r>
              <a:rPr lang="ru-RU" sz="29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Помимо обычного хаотичного рисования и свободной игры для ребенка можно еще вместе с мамой рисовать цветочки, солнышко и лучики, тучки и дождик, домик и заборчик и т.д.</a:t>
            </a: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Можно рисовать с помощью предметов - трубочки для коктейля, кисточки, стеклянных камней, которыми можно выкладывать рисунки.</a:t>
            </a:r>
            <a:endParaRPr lang="ru-RU" sz="29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ttps://www.maam.ru/upload/blogs/4b0944a1c8334917643f9bde6f79472f.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" y="1556792"/>
            <a:ext cx="2785982" cy="2088232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www.detkipodelki.ru/upload/001/u130/095/f47a32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86" y="4005064"/>
            <a:ext cx="2785983" cy="2089487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28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Формочки.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Приготовьте ведерко и формочки 3—4 видов и размеров по 8—10 штук каждого вида. Предложите ребенку опускать формочки в ведерко и проверять насколько быстро оно заполняется. Расскажите, что формочки лежат неплотно и гремят, и спросите, что нужно сделать, чтобы ведерко было заполнено плотно (досыпать между формочками песок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Таинственные следы.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Устройте угадай-ку: показывайте ребенку разные отпечатки на влажном песке (например, от ракушки, мяча, папиных сандалий) и предлагайте угадывать, кто оставил этот таинственный след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7170" name="Picture 2" descr="https://vseodetyah.com/editorfiles/kineticheskii-pesok-igry-08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092770" cy="253083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avatars.mds.yandex.net/get-pdb/49816/77ebd8c8-1111-4be3-8b4d-4acd26ef0cad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1"/>
            <a:ext cx="3822382" cy="2530835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73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Варианты игр с водой 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5256584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Цветная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вода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Берем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акварельные краски, кисти, прозрачные стаканчики (количество по желанию). Наливаем в стаканчики воду и с помощью кисти добавляем туда краску одного цвета. Наблюдаем как меняется окраска в стакане. Предложите ребенку поэкспериментировать и смешать с водой не один цвет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а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два или три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Тонет - не </a:t>
            </a:r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тонет. </a:t>
            </a:r>
            <a:r>
              <a:rPr lang="ru-RU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Очень </a:t>
            </a:r>
            <a:r>
              <a:rPr 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хорошая игра -эксперимент для изучения свойства воды и различных предметов. Необходимо просто брать предметы из разных материалов (бумага, перо, палочка, ткань, деревяшка, вилка, камешек и т.д.) и бросать их в воду. Наблюдаем как ведут себя эти предметы и делаем выводы.</a:t>
            </a:r>
            <a:endParaRPr lang="ru-RU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10242" name="Picture 2" descr="https://i.ytimg.com/vi/HHqriHcpxPc/maxresdefault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3" r="7550"/>
          <a:stretch/>
        </p:blipFill>
        <p:spPr bwMode="auto">
          <a:xfrm>
            <a:off x="5652120" y="1268760"/>
            <a:ext cx="3272696" cy="2135404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i.pinimg.com/736x/dd/fd/ac/ddfdac2781585d55f7dd319f43e53b20--sensory-table-sensory-bi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160240" cy="2952328"/>
          </a:xfrm>
          <a:prstGeom prst="round2Diag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6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123</TotalTime>
  <Words>937</Words>
  <Application>Microsoft Office PowerPoint</Application>
  <PresentationFormat>Экран (4:3)</PresentationFormat>
  <Paragraphs>71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Исполнительная</vt:lpstr>
      <vt:lpstr>Игры с водой и песком в домашних условиях</vt:lpstr>
      <vt:lpstr>ЧЕМ ПОЛЕЗНЫ ИГРЫ  С ПЕСКОМ И ВОДОЙ?</vt:lpstr>
      <vt:lpstr>ЧТО ДЛЯ ЭТОГО НУЖНО? </vt:lpstr>
      <vt:lpstr>В ЧЁМ ИГРАТЬ?</vt:lpstr>
      <vt:lpstr>КАК ИГРАТЬ?</vt:lpstr>
      <vt:lpstr>Презентация PowerPoint</vt:lpstr>
      <vt:lpstr>Варианты игр с песком</vt:lpstr>
      <vt:lpstr>Презентация PowerPoint</vt:lpstr>
      <vt:lpstr>Варианты игр с водой </vt:lpstr>
      <vt:lpstr>Презентация PowerPoint</vt:lpstr>
      <vt:lpstr>Презентация PowerPoint</vt:lpstr>
      <vt:lpstr>Делаем сами!</vt:lpstr>
      <vt:lpstr>Презентация PowerPoint</vt:lpstr>
      <vt:lpstr>Презентация PowerPoint</vt:lpstr>
      <vt:lpstr>Играем с водой и песком в детском саду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Yulia</dc:creator>
  <cp:lastModifiedBy>Yulia</cp:lastModifiedBy>
  <cp:revision>10</cp:revision>
  <dcterms:created xsi:type="dcterms:W3CDTF">2020-06-19T16:21:38Z</dcterms:created>
  <dcterms:modified xsi:type="dcterms:W3CDTF">2020-06-19T18:35:31Z</dcterms:modified>
</cp:coreProperties>
</file>