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6" r:id="rId3"/>
    <p:sldId id="277" r:id="rId4"/>
    <p:sldId id="278" r:id="rId5"/>
    <p:sldId id="279" r:id="rId6"/>
    <p:sldId id="280" r:id="rId7"/>
    <p:sldId id="281" r:id="rId8"/>
    <p:sldId id="28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Aero Blue 14 Wallpaper 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24smi.org/public/media/resize/800x-/person/2018/01/24/es1ss3xvbpd1-durem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31236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404664"/>
            <a:ext cx="51845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Дорогие ребята, здравствуйте, я-</a:t>
            </a:r>
            <a:r>
              <a:rPr lang="ru-RU" sz="2800" dirty="0" err="1" smtClean="0"/>
              <a:t>Дуремар</a:t>
            </a:r>
            <a:r>
              <a:rPr lang="ru-RU" sz="2800" dirty="0" smtClean="0"/>
              <a:t>!</a:t>
            </a:r>
          </a:p>
          <a:p>
            <a:pPr algn="ctr"/>
            <a:r>
              <a:rPr lang="ru-RU" sz="2800" dirty="0" smtClean="0"/>
              <a:t>Я люблю не только ловить пиявок, но и делать разные</a:t>
            </a:r>
          </a:p>
          <a:p>
            <a:pPr algn="ctr"/>
            <a:r>
              <a:rPr lang="ru-RU" sz="2800" dirty="0"/>
              <a:t>ч</a:t>
            </a:r>
            <a:r>
              <a:rPr lang="ru-RU" sz="2800" dirty="0" smtClean="0"/>
              <a:t>удесные фокусы!</a:t>
            </a:r>
          </a:p>
          <a:p>
            <a:pPr algn="ctr"/>
            <a:r>
              <a:rPr lang="ru-RU" sz="2800" dirty="0" smtClean="0"/>
              <a:t>А вы, ребята, любите делать фокусы?</a:t>
            </a:r>
          </a:p>
          <a:p>
            <a:pPr algn="ctr"/>
            <a:r>
              <a:rPr lang="ru-RU" sz="2800" dirty="0" smtClean="0"/>
              <a:t>Я думаю, что все дети любят фокусы и разные чудесные превращения!</a:t>
            </a:r>
          </a:p>
          <a:p>
            <a:pPr algn="ctr"/>
            <a:r>
              <a:rPr lang="ru-RU" sz="2800" dirty="0" smtClean="0"/>
              <a:t>Ну что, готовы, тогда начинаем!</a:t>
            </a:r>
          </a:p>
          <a:p>
            <a:pPr algn="ctr"/>
            <a:r>
              <a:rPr lang="ru-RU" sz="2800" dirty="0" smtClean="0"/>
              <a:t>Попросите, пожалуйста, своих родителей, чтобы они вам помогли!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788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Aero Blue 14 Wallpaper 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" y="36649"/>
            <a:ext cx="9125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2068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YS Text Fallback"/>
              </a:rPr>
              <a:t>Приобщаем детей к науке при помощи </a:t>
            </a:r>
            <a:r>
              <a:rPr lang="ru-RU" sz="2400" dirty="0">
                <a:solidFill>
                  <a:srgbClr val="000000"/>
                </a:solidFill>
                <a:latin typeface="YS Text Fallback"/>
              </a:rPr>
              <a:t>простых интересных экспериментов, которые можно провести в домашних условиях. Итак, магия с полным разоблачением.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2698" y="2204897"/>
            <a:ext cx="830777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+mj-lt"/>
              </a:rPr>
              <a:t>Фокус №1 «Волшебный стакан».</a:t>
            </a:r>
            <a:endParaRPr lang="ru-RU" b="1" dirty="0">
              <a:solidFill>
                <a:srgbClr val="000000"/>
              </a:solidFill>
              <a:latin typeface="+mj-lt"/>
            </a:endParaRPr>
          </a:p>
          <a:p>
            <a:r>
              <a:rPr lang="ru-RU" sz="1600" dirty="0">
                <a:solidFill>
                  <a:srgbClr val="000000"/>
                </a:solidFill>
                <a:latin typeface="+mj-lt"/>
              </a:rPr>
              <a:t>Налейте воду в стакан, обязательно до самого края. Накройте листом плотной бумаги и аккуратно придерживая его, очень быстро переверните стакан кверху дном. На всякий случай, проделывайте все это над тазом или в ванной. Теперь уберите ладонь… Фокус! Вода по-прежнему остается в стакане!</a:t>
            </a:r>
            <a:endParaRPr lang="ru-RU" sz="16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698" y="5484139"/>
            <a:ext cx="81369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+mj-lt"/>
              </a:rPr>
              <a:t>Как так</a:t>
            </a:r>
            <a:r>
              <a:rPr lang="ru-RU" b="1" dirty="0" smtClean="0">
                <a:solidFill>
                  <a:srgbClr val="000000"/>
                </a:solidFill>
                <a:latin typeface="+mj-lt"/>
              </a:rPr>
              <a:t>? </a:t>
            </a:r>
            <a:endParaRPr lang="ru-RU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+mj-lt"/>
              </a:rPr>
              <a:t>Дело в давлении атмосферного воздуха. Давление воздуха на бумагу снаружи больше давления воды на нее изнутри стакана и, соответственно, не позволяет бумаге выпустить воду из емкости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2050" name="Picture 2" descr="https://avatars.mds.yandex.net/get-zen_doc/46847/pub_592f0e947ddde8b70fb1c066_592f0f077ddde8b70fb1c069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664"/>
            <a:ext cx="2880320" cy="20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5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Aero Blue 14 Wallpaper 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849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02" y="0"/>
            <a:ext cx="892899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YS Text Fallback"/>
              </a:rPr>
              <a:t>Фокус №2 «Эффект моря».</a:t>
            </a:r>
            <a:endParaRPr lang="ru-RU" b="1" dirty="0">
              <a:solidFill>
                <a:srgbClr val="000000"/>
              </a:solidFill>
              <a:latin typeface="YS Text Fallback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+mj-lt"/>
              </a:rPr>
              <a:t>Мы все знаем, что в морской воде держаться на поверхности проще, нежели в пресной. Попробуем создать дома этакое микро-море и разобраться, в чем тут секрет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/>
            <a:r>
              <a:rPr lang="ru-RU" sz="1600" dirty="0">
                <a:latin typeface="+mj-lt"/>
              </a:rPr>
              <a:t>Приготовьте насыщенный раствор поваренной соли: необходимо растворять соль в стакане до тех пор, пока она не прекратит растворяться. Возьмите </a:t>
            </a:r>
            <a:r>
              <a:rPr lang="ru-RU" sz="1600" dirty="0" smtClean="0">
                <a:latin typeface="+mj-lt"/>
              </a:rPr>
              <a:t>кусочек </a:t>
            </a:r>
            <a:r>
              <a:rPr lang="ru-RU" sz="1600" dirty="0">
                <a:latin typeface="+mj-lt"/>
              </a:rPr>
              <a:t>воска величиной, примерно, с лесной орех, сделайте из него шарик, вложив в него кусочек проволоки для утяжеления. Ваша задача заставить шарик плавно затонуть в стакане с простой водой. Если шарик тонет без нагрузки, то нагружать его, не следует. Получилось? А теперь постепенно подливайте в воду насыщенный раствор поваренной соли и слегка перемешивайте. Шарик сначала поднимется до середины стакана, а потом и вовсе всплывет. Вместо шарика, кстати, с тем же успехом можно взять небольшое куриное яйцо.</a:t>
            </a:r>
            <a:endParaRPr lang="ru-RU" sz="16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103674"/>
            <a:ext cx="87677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YS Text Fallback"/>
              </a:rPr>
              <a:t>Вспоминаем Архимеда: «на тело, погруженное в жидкость действует выталкивающая сила, пропорциональная весу вытесненной им воды</a:t>
            </a:r>
            <a:r>
              <a:rPr lang="ru-RU" sz="1600" b="1" dirty="0" smtClean="0">
                <a:solidFill>
                  <a:srgbClr val="000000"/>
                </a:solidFill>
                <a:latin typeface="YS Text Fallback"/>
              </a:rPr>
              <a:t>».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YS Text Fallback"/>
              </a:rPr>
              <a:t> Объем вытесненной шариком воды в обоих случаях одинаков, но плотность морской воды выше, значит выталкивающая сила больше. Поэтому шарик и всплывает.</a:t>
            </a:r>
            <a:endParaRPr lang="ru-RU" sz="1600" dirty="0"/>
          </a:p>
        </p:txBody>
      </p:sp>
      <p:pic>
        <p:nvPicPr>
          <p:cNvPr id="3078" name="Picture 6" descr="https://avatars.mds.yandex.net/get-zen_doc/170671/pub_592f0e947ddde8b70fb1c066_592f0f5cd7d0a6f53d9a365c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708920"/>
            <a:ext cx="3240360" cy="239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3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Aero Blue 14 Wallpaper 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" y="55150"/>
            <a:ext cx="9125697" cy="68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3" y="116632"/>
            <a:ext cx="881132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YS Text Fallback"/>
              </a:rPr>
              <a:t>Фокус №3 «Из </a:t>
            </a:r>
            <a:r>
              <a:rPr lang="ru-RU" b="1" dirty="0">
                <a:solidFill>
                  <a:srgbClr val="000000"/>
                </a:solidFill>
                <a:latin typeface="YS Text Fallback"/>
              </a:rPr>
              <a:t>стакана в </a:t>
            </a:r>
            <a:r>
              <a:rPr lang="ru-RU" b="1" dirty="0" smtClean="0">
                <a:solidFill>
                  <a:srgbClr val="000000"/>
                </a:solidFill>
                <a:latin typeface="YS Text Fallback"/>
              </a:rPr>
              <a:t>стакан».</a:t>
            </a:r>
            <a:endParaRPr lang="ru-RU" b="1" dirty="0">
              <a:solidFill>
                <a:srgbClr val="000000"/>
              </a:solidFill>
              <a:latin typeface="YS Text Fallback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</a:rPr>
              <a:t>Совсем простой и незатейливый опыт, который можно предложить даже малышу.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</a:rPr>
              <a:t>Возьмите два стакана. Один из них наполните водой и поставьте повыше. Другой стакан, пустой, поставьте ниже. Опустите в стакан с водой конец полоски чистой материи, а ее второй конец — в нижний стакан и оставьте конструкцию. Через некоторое время вода «переберется» в пустой стакан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ru-RU" sz="1600" i="1" dirty="0"/>
              <a:t>В эксперименте на этой картинке действует тот же принцип. Такой опыт выглядит для детей еще более эффектно и наглядно, поскольку все жидкости в емкостях разного цвета</a:t>
            </a:r>
            <a:r>
              <a:rPr lang="ru-RU" sz="1600" i="1" dirty="0" smtClean="0"/>
              <a:t>. Жидкость можно окрасить пищевыми красителями.</a:t>
            </a:r>
            <a:endParaRPr lang="ru-RU" sz="16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517232"/>
            <a:ext cx="8811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Как это происходит?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Вода, воспользовавшись узенькими промежутками между волокнами, начнет подниматься, впитываться в материю, а потом под действием силы тяжести будет стекать в нижний стакан. </a:t>
            </a:r>
            <a:endParaRPr lang="ru-RU" sz="1600" dirty="0">
              <a:latin typeface="+mj-lt"/>
            </a:endParaRPr>
          </a:p>
        </p:txBody>
      </p:sp>
      <p:pic>
        <p:nvPicPr>
          <p:cNvPr id="4098" name="Picture 2" descr="https://avatars.mds.yandex.net/get-zen_doc/198938/pub_592f0e947ddde8b70fb1c066_592f0f7bd7d0a6f53d9a365d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54006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3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Aero Blue 14 Wallpaper 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0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Фокус №4 «Пипетка-водолаз».</a:t>
            </a:r>
            <a:endParaRPr lang="ru-RU" sz="2000" b="1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Вам 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понадобится пластиковая бутылка с пробкой, пипетка и вода. Наполните бутылку водой, оставив два-три миллиметра до края горлышка. Возьмите пипетку, наберите в нее немного воды и опустите в горлышко бутылки. Она должна своим верхним резиновым концом быть на уровне или чуть выше уровня воды в бутылке. При этом нужно добиться, чтобы от легкого толчка пальцем пипетка погружалась, а потом сама медленно всплывала. Теперь закройте пробку и сдавите бока бутылки. Пипетка пойдет на дно бутылки. Ослабьте давление на бутылку, и она снова всплывет.</a:t>
            </a:r>
            <a:endParaRPr lang="ru-RU" sz="16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723" y="4578251"/>
            <a:ext cx="86237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+mj-lt"/>
              </a:rPr>
              <a:t>Дело в том, что мы немного сжали воздух в горлышке бутылки и это давление передалось воде. Вода проникла в пипетку — она стала тяжелее (так как вода тяжелее воздуха) и утонула. При прекращении давления сжатый воздух внутри пипетки удалил лишнюю воду, наш «водолаз» стал легче и всплыл. Если в начале опыта «водолаз» вас не слушается, значит, надо отрегулировать количество воды в пипетке. Когда пипетка находится на дне бутылки, легко проследить, как от усиления нажима на стенки бутылки вода входит в пипетку, а при ослаблении нажима выходит из нее.</a:t>
            </a:r>
            <a:endParaRPr lang="ru-RU" sz="1600" dirty="0">
              <a:latin typeface="+mj-lt"/>
            </a:endParaRPr>
          </a:p>
        </p:txBody>
      </p:sp>
      <p:pic>
        <p:nvPicPr>
          <p:cNvPr id="5122" name="Picture 2" descr="https://avatars.mds.yandex.net/get-zen_doc/96780/pub_592f0e947ddde8b70fb1c066_592f0f22d7d0a6f53d9a365b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798" y="1844824"/>
            <a:ext cx="2324100" cy="273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8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Aero Blue 14 Wallpaper 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" y="0"/>
            <a:ext cx="9125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-15974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Фокус №5 «Превращаем жидкость в шар».</a:t>
            </a:r>
            <a:endParaRPr lang="ru-RU" sz="2000" b="1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+mj-lt"/>
              </a:rPr>
              <a:t>Для этого опыта смешайте спирт с водой в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соотношении 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примерно 1:1. Налейте эту смесь в стеклянный сосуд (стакан или банку) и введите в нее шприцем растительное масло. Масло в результате располагается в середине сосуда, образуя красивый, прозрачный, желтый шар. Для шара созданы такие условия, как будто он находится в невесомости. Если масляный шар быстро вращать при помощи воткнутого в него стерженька, от шара отделится кольцо.</a:t>
            </a:r>
            <a:endParaRPr lang="ru-RU" sz="16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998" y="5111249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+mj-lt"/>
              </a:rPr>
              <a:t>Дело в том, что…естественная форма всякой жидкости — шар. Обычно сила тяжести мешает жидкости принимать эту форму, и жидкость либо растекается тонким слоем, если разлита без сосуда, либо же принимает форму сосуда, если налита в него. Находясь внутри другой жидкости такого же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удельного 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веса, жидкость по закону Архимеда «теряет» свой вес: она словно ничего не весит, тяжесть на нее не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действует—тогда 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жидкость принимает свою естественную, шарообразную форму.</a:t>
            </a:r>
          </a:p>
          <a:p>
            <a:pPr algn="just"/>
            <a:endParaRPr lang="ru-RU" sz="16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6146" name="Picture 2" descr="https://avatars.mds.yandex.net/get-zen_doc/237236/pub_592f0e947ddde8b70fb1c066_592f0fa1e3cda8c8f17c6466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15" y="1595978"/>
            <a:ext cx="4392488" cy="34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Aero Blue 14 Wallpaper 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" y="0"/>
            <a:ext cx="9125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97152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</a:rPr>
              <a:t>Все явления, с которыми нам приходится сталкиваться в окружающем мире так или иначе объясняются с помощью законов физики. Надеемся, что описанные </a:t>
            </a:r>
            <a:r>
              <a:rPr lang="ru-RU" sz="2000" dirty="0" smtClean="0">
                <a:solidFill>
                  <a:srgbClr val="000000"/>
                </a:solidFill>
              </a:rPr>
              <a:t>фокусы </a:t>
            </a:r>
            <a:r>
              <a:rPr lang="ru-RU" sz="2000" dirty="0">
                <a:solidFill>
                  <a:srgbClr val="000000"/>
                </a:solidFill>
              </a:rPr>
              <a:t>помогут вам и вашему ребенку приятно провести время, а возможно и всерьез увлечься поиском объяснений происходящего вокруг!</a:t>
            </a:r>
          </a:p>
        </p:txBody>
      </p:sp>
      <p:pic>
        <p:nvPicPr>
          <p:cNvPr id="7170" name="Picture 2" descr="https://avatars.mds.yandex.net/get-zen_doc/176438/pub_592f0e947ddde8b70fb1c066_592f0eefd7d0a6f53d9a3659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2675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Дорогие ребята! </a:t>
            </a:r>
          </a:p>
          <a:p>
            <a:pPr marL="0" indent="0" algn="ctr">
              <a:buNone/>
            </a:pPr>
            <a:r>
              <a:rPr lang="ru-RU" sz="4000" smtClean="0"/>
              <a:t>Надеюсь</a:t>
            </a:r>
            <a:r>
              <a:rPr lang="ru-RU" sz="4000" dirty="0" smtClean="0"/>
              <a:t>, что все фокусы у вас получились, и вам очень понравилось </a:t>
            </a:r>
            <a:r>
              <a:rPr lang="ru-RU" sz="4000" smtClean="0"/>
              <a:t>экспериментировать.</a:t>
            </a:r>
          </a:p>
          <a:p>
            <a:pPr marL="0" indent="0" algn="ctr">
              <a:buNone/>
            </a:pPr>
            <a:r>
              <a:rPr lang="ru-RU" sz="4000" smtClean="0"/>
              <a:t> </a:t>
            </a:r>
            <a:r>
              <a:rPr lang="ru-RU" sz="4000" dirty="0" smtClean="0"/>
              <a:t>До скорой встречи,  </a:t>
            </a:r>
            <a:r>
              <a:rPr lang="ru-RU" sz="4000" dirty="0" err="1" smtClean="0"/>
              <a:t>Дуремар</a:t>
            </a:r>
            <a:r>
              <a:rPr lang="ru-RU" sz="4000" dirty="0" smtClean="0"/>
              <a:t>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78360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934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Yulia</cp:lastModifiedBy>
  <cp:revision>71</cp:revision>
  <dcterms:created xsi:type="dcterms:W3CDTF">2014-08-22T18:36:37Z</dcterms:created>
  <dcterms:modified xsi:type="dcterms:W3CDTF">2020-06-19T23:09:18Z</dcterms:modified>
</cp:coreProperties>
</file>