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6" r:id="rId2"/>
    <p:sldId id="258" r:id="rId3"/>
    <p:sldId id="259" r:id="rId4"/>
    <p:sldId id="260" r:id="rId5"/>
    <p:sldId id="261" r:id="rId6"/>
    <p:sldId id="275" r:id="rId7"/>
    <p:sldId id="272" r:id="rId8"/>
    <p:sldId id="262" r:id="rId9"/>
    <p:sldId id="263" r:id="rId10"/>
    <p:sldId id="264" r:id="rId11"/>
    <p:sldId id="274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E9826-47A3-4046-8E2D-FE8C74841588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850A1-7BC2-4DBC-94E8-96297D702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80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850A1-7BC2-4DBC-94E8-96297D702A71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истратор\Desktop\Aero Blue 14 Wallpaper 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56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3968" y="3600101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pPr algn="ctr"/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5" y="922445"/>
            <a:ext cx="489654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Здравствуйте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ребята!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верный друг – надежный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славный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Храбрый пудель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Артемон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Поиграть хочу я с вами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Грусть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тоску прогоним вон!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Ребята, берите в руки цветные ленточки, начинаем играть!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0" t="16182" r="25128" b="10218"/>
          <a:stretch/>
        </p:blipFill>
        <p:spPr>
          <a:xfrm>
            <a:off x="116656" y="663601"/>
            <a:ext cx="4024969" cy="528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3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Aero Blue 14 Wallpaper 1920X10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2" y="0"/>
            <a:ext cx="91256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188640"/>
            <a:ext cx="4176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«Узнай цвет»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07504" y="1118878"/>
            <a:ext cx="423932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pPr algn="just"/>
            <a:r>
              <a:rPr lang="ru-RU" sz="2400" dirty="0" smtClean="0"/>
              <a:t>Все дети садятся на пол, организуя большой круг. Два человека встают в центр круга, берут по одной ленте и прячут за спины. Каждый должен увидеть цвет ленты товарища, не показав свою. Нельзя хватать за руки, прикасаться друг к другу.</a:t>
            </a:r>
            <a:endParaRPr lang="ru-RU" sz="2400" dirty="0"/>
          </a:p>
        </p:txBody>
      </p:sp>
      <p:pic>
        <p:nvPicPr>
          <p:cNvPr id="3074" name="Picture 2" descr="C:\Users\Администратор\Desktop\нестандартное оборудование\DSCN48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925675"/>
            <a:ext cx="3600400" cy="2700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Администратор\Desktop\нестандартное оборудование\ленты\DSCN48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861048"/>
            <a:ext cx="3576800" cy="268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52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Aero Blue 14 Wallpaper 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2" y="0"/>
            <a:ext cx="91256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18864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</a:t>
            </a:r>
            <a:r>
              <a:rPr lang="ru-RU" sz="2800" b="1" dirty="0" err="1" smtClean="0">
                <a:solidFill>
                  <a:srgbClr val="FF0000"/>
                </a:solidFill>
              </a:rPr>
              <a:t>Ловишки</a:t>
            </a:r>
            <a:r>
              <a:rPr lang="ru-RU" sz="2800" b="1" dirty="0" smtClean="0">
                <a:solidFill>
                  <a:srgbClr val="FF0000"/>
                </a:solidFill>
              </a:rPr>
              <a:t>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4175" y="826026"/>
            <a:ext cx="432428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Дети </a:t>
            </a:r>
            <a:r>
              <a:rPr lang="ru-RU" sz="2000" dirty="0"/>
              <a:t>встают в круг. У каждого имеется цветная ленточка, заправленная сзади за пояс. В центре круга стоит «</a:t>
            </a:r>
            <a:r>
              <a:rPr lang="ru-RU" sz="2000" dirty="0" err="1"/>
              <a:t>ловишка</a:t>
            </a:r>
            <a:r>
              <a:rPr lang="ru-RU" sz="2000" dirty="0"/>
              <a:t>». По сигналу </a:t>
            </a:r>
            <a:r>
              <a:rPr lang="ru-RU" sz="2000" dirty="0" smtClean="0"/>
              <a:t> </a:t>
            </a:r>
            <a:r>
              <a:rPr lang="ru-RU" sz="2000" dirty="0"/>
              <a:t>– «Раз, два, три – синий (красный и </a:t>
            </a:r>
            <a:r>
              <a:rPr lang="ru-RU" sz="2000" dirty="0" err="1"/>
              <a:t>т.д</a:t>
            </a:r>
            <a:r>
              <a:rPr lang="ru-RU" sz="2000" dirty="0"/>
              <a:t>) лови!» дети разбегаются по площадке. </a:t>
            </a:r>
            <a:r>
              <a:rPr lang="ru-RU" sz="2000" dirty="0" err="1"/>
              <a:t>Ловишка</a:t>
            </a:r>
            <a:r>
              <a:rPr lang="ru-RU" sz="2000" dirty="0"/>
              <a:t> бегает за играющими , стараясь вытянуть у кого – </a:t>
            </a:r>
            <a:r>
              <a:rPr lang="ru-RU" sz="2000" dirty="0" err="1"/>
              <a:t>нибудь</a:t>
            </a:r>
            <a:r>
              <a:rPr lang="ru-RU" sz="2000" dirty="0"/>
              <a:t> ленточку. По сигналу </a:t>
            </a:r>
            <a:r>
              <a:rPr lang="ru-RU" sz="2000" dirty="0" smtClean="0"/>
              <a:t>-  </a:t>
            </a:r>
            <a:r>
              <a:rPr lang="ru-RU" sz="2000" dirty="0"/>
              <a:t>«Раз, два, три – в круг беги!» все строятся в круг. Считают пойманные ленточки.</a:t>
            </a:r>
            <a:endParaRPr lang="ru-RU" sz="2000" b="1" dirty="0"/>
          </a:p>
          <a:p>
            <a:endParaRPr lang="ru-RU" sz="1600" dirty="0"/>
          </a:p>
        </p:txBody>
      </p:sp>
      <p:pic>
        <p:nvPicPr>
          <p:cNvPr id="3" name="Picture 2" descr="C:\Users\Администратор\Desktop\нестандартное оборудование\ленты\DSCN50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18" y="826026"/>
            <a:ext cx="3648808" cy="2736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нестандартное оборудование\ленты\DSCN50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713" y="4286256"/>
            <a:ext cx="3710451" cy="2281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Desktop\нестандартное оборудование\ленты\DSCN50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18" y="3802866"/>
            <a:ext cx="3648808" cy="2736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0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Aero Blue 14 Wallpaper 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2" y="0"/>
            <a:ext cx="91256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5880"/>
            <a:ext cx="8208912" cy="6261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2356237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Поиграли с Артемоном?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Вы большие молодцы!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Научились бегать, прыгать,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Веселиться от души!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24" y="3679676"/>
            <a:ext cx="2175968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6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Aero Blue 14 Wallpaper 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" y="0"/>
            <a:ext cx="91256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04664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Игра «Рука в руку» (1й вариант)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Администратор\Desktop\нестандартное оборудование\DSCN46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012" y="3140968"/>
            <a:ext cx="4234024" cy="3329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974" y="4838781"/>
            <a:ext cx="4152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Все участники берут цветные ленты разных цветов. По команде , все должны встать так, чтобы рядом оказались ленты одного цвета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2050" name="Picture 2" descr="C:\Users\Администратор\Desktop\нестандартное оборудование\ленты\DSCN46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51" y="1019532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6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Aero Blue 14 Wallpaper 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2" y="0"/>
            <a:ext cx="91256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70016" y="332656"/>
            <a:ext cx="5026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Игра «Рука в руку» 2й вариант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Администратор\Desktop\нестандартное оборудование\DSCN46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515" y="3212975"/>
            <a:ext cx="3985248" cy="3219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9124" y="857232"/>
            <a:ext cx="39356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Все участники берут цветные ленты разных цветов. По команде </a:t>
            </a:r>
            <a:r>
              <a:rPr lang="ru-RU" sz="2400" dirty="0" smtClean="0"/>
              <a:t>, </a:t>
            </a:r>
            <a:r>
              <a:rPr lang="ru-RU" sz="2400" dirty="0"/>
              <a:t>все должны встать </a:t>
            </a:r>
            <a:r>
              <a:rPr lang="ru-RU" sz="2400" dirty="0" smtClean="0"/>
              <a:t>в круг так</a:t>
            </a:r>
            <a:r>
              <a:rPr lang="ru-RU" sz="2400" dirty="0"/>
              <a:t>, чтобы рядом оказались ленты одного цвета.</a:t>
            </a:r>
          </a:p>
        </p:txBody>
      </p:sp>
      <p:pic>
        <p:nvPicPr>
          <p:cNvPr id="2052" name="Picture 4" descr="C:\Users\Администратор\Desktop\нестандартное оборудование\DSCN46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9" t="29036" r="-7031" b="-14645"/>
          <a:stretch/>
        </p:blipFill>
        <p:spPr bwMode="auto">
          <a:xfrm>
            <a:off x="513214" y="3789041"/>
            <a:ext cx="4113605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дминистратор\Desktop\нестандартное оборудование\DSCN46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911735"/>
            <a:ext cx="3744416" cy="2661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22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Aero Blue 14 Wallpaper 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2" y="0"/>
            <a:ext cx="91256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32034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«Разноцветный лес»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1150" y="925432"/>
            <a:ext cx="424847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Ленты разного цвета и оттенка развешиваются на участке по разным деревьям. Второй комплект лент раздаётся детям. По сигналу  - дети находят парную ленту, достают её и приносят педагогу. При этом называется цвет ленты и название дерева, где она была найдена. </a:t>
            </a:r>
            <a:r>
              <a:rPr lang="ru-RU" sz="2000" dirty="0"/>
              <a:t>Аналогично можно проводить игру на определении величины (широкий-узкий).</a:t>
            </a:r>
          </a:p>
          <a:p>
            <a:pPr algn="just"/>
            <a:endParaRPr lang="ru-RU" sz="1600" dirty="0"/>
          </a:p>
        </p:txBody>
      </p:sp>
      <p:pic>
        <p:nvPicPr>
          <p:cNvPr id="4099" name="Picture 3" descr="C:\Users\Администратор\Desktop\нестандартное оборудование\DSCN46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99991"/>
            <a:ext cx="3456384" cy="2592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Администратор\Desktop\нестандартное оборудование\DSCN48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288" y="4572007"/>
            <a:ext cx="3672408" cy="1980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нестандартное оборудование\DSCN48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54" y="3933056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82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Aero Blue 14 Wallpaper 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" y="0"/>
            <a:ext cx="91256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28792" y="26064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«Тёплый – холодный»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Администратор\Desktop\нестандартное оборудование\DSCN46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50" y="3929066"/>
            <a:ext cx="3879282" cy="2529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33048" y="962366"/>
            <a:ext cx="367240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 smtClean="0"/>
          </a:p>
          <a:p>
            <a:pPr algn="just"/>
            <a:r>
              <a:rPr lang="ru-RU" sz="2000" dirty="0" smtClean="0"/>
              <a:t>Пока звучит музыка дети двигаются. Как только музыка останавливается, каждый ребёнок должен занять свой домик соответствующего оттенка.</a:t>
            </a:r>
            <a:r>
              <a:rPr lang="ru-RU" sz="2000" dirty="0"/>
              <a:t> Домиком служат обручи красного и синего цвета.</a:t>
            </a:r>
          </a:p>
          <a:p>
            <a:endParaRPr lang="ru-RU" dirty="0"/>
          </a:p>
        </p:txBody>
      </p:sp>
      <p:pic>
        <p:nvPicPr>
          <p:cNvPr id="1028" name="Picture 4" descr="C:\Users\Администратор\Desktop\нестандартное оборудование\DSCN49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8" y="793170"/>
            <a:ext cx="3563994" cy="2672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дминистратор\Desktop\нестандартное оборудование\DSCN49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65" y="3929066"/>
            <a:ext cx="3643287" cy="2529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04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Aero Blue 14 Wallpaper 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2" y="0"/>
            <a:ext cx="91256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33048" y="962366"/>
            <a:ext cx="367240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/>
          </a:p>
          <a:p>
            <a:pPr algn="just"/>
            <a:r>
              <a:rPr lang="ru-RU" sz="2000" dirty="0"/>
              <a:t>Игры «Тёплый – холодный», «широкая – узкая», «длинная – короткая» можно проводить по другому сценарию. Для профилактики плоскостопия дети снимают носки и двигаются под музыку по ковру. Как только музыка останавливается, дети захватывают пальцами ног ленту (согласно заданию) и перемещают её в обруч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260648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Профилактика плоскостопия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3" descr="C:\Users\Администратор\Desktop\нестандартное оборудование\DSCN49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962366"/>
            <a:ext cx="3744416" cy="4992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34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Aero Blue 14 Wallpaper 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2" y="0"/>
            <a:ext cx="91256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3167" y="260648"/>
            <a:ext cx="3474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«Широкий – узкий»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1340768"/>
            <a:ext cx="367240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 smtClean="0"/>
          </a:p>
          <a:p>
            <a:pPr algn="just"/>
            <a:r>
              <a:rPr lang="ru-RU" sz="2400" dirty="0" smtClean="0"/>
              <a:t>Пока звучит музыка дети двигаются. Как только музыка останавливается, каждый ребёнок должен занять свой домик соответствующего оттенка.</a:t>
            </a:r>
            <a:r>
              <a:rPr lang="ru-RU" sz="2400" dirty="0"/>
              <a:t> Домиком служат обручи красного и синего цвета.</a:t>
            </a:r>
          </a:p>
          <a:p>
            <a:endParaRPr lang="ru-RU" dirty="0"/>
          </a:p>
        </p:txBody>
      </p:sp>
      <p:pic>
        <p:nvPicPr>
          <p:cNvPr id="2050" name="Picture 2" descr="C:\Users\Администратор\Desktop\нестандартное оборудование\DSCN49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857628"/>
            <a:ext cx="3444384" cy="2583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истратор\Desktop\нестандартное оборудование\DSCN49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57" y="927884"/>
            <a:ext cx="3444383" cy="2583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79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Aero Blue 14 Wallpaper 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2" y="0"/>
            <a:ext cx="91256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40466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«Построй геометрическую фигуру»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989439"/>
            <a:ext cx="44644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pPr algn="just"/>
            <a:r>
              <a:rPr lang="ru-RU" sz="2000" dirty="0" smtClean="0"/>
              <a:t>У детей в руках по две ленте. Пока звучит музыка дети двигаются по залу. Как только музыка останавливается, каждый ребёнок должен найти товарища и выложить на полу заданную геометрическую фигуру. Это может быть карточка, или  словесные указания.</a:t>
            </a:r>
            <a:endParaRPr lang="ru-RU" sz="2000" dirty="0"/>
          </a:p>
        </p:txBody>
      </p:sp>
      <p:pic>
        <p:nvPicPr>
          <p:cNvPr id="2050" name="Picture 2" descr="C:\Users\Администратор\Desktop\нестандартное оборудование\DSCN47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5"/>
          <a:stretch/>
        </p:blipFill>
        <p:spPr bwMode="auto">
          <a:xfrm>
            <a:off x="539552" y="1340768"/>
            <a:ext cx="3637008" cy="4493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нестандартное оборудование\DSCN479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4" t="5789" b="5155"/>
          <a:stretch/>
        </p:blipFill>
        <p:spPr bwMode="auto">
          <a:xfrm>
            <a:off x="4857752" y="4071942"/>
            <a:ext cx="3384376" cy="2608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32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Aero Blue 14 Wallpaper 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56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18864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«Радуга»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80411" y="957482"/>
            <a:ext cx="41044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r>
              <a:rPr lang="ru-RU" sz="2400" dirty="0" smtClean="0"/>
              <a:t>Дети получают ленты соответствующие цветам радуги. После сигнала или окончания музыки надо выстроиться так, чтобы образовалась радуга. До этого можно повторить стихотворение: «Каждый охотник желает знать, где сидит фазан».</a:t>
            </a:r>
            <a:endParaRPr lang="ru-RU" sz="2400" dirty="0"/>
          </a:p>
        </p:txBody>
      </p:sp>
      <p:pic>
        <p:nvPicPr>
          <p:cNvPr id="2" name="Picture 2" descr="C:\Users\Администратор\Desktop\нестандартное оборудование\DSCN47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49" y="1340768"/>
            <a:ext cx="4529851" cy="3397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24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527</Words>
  <Application>Microsoft Office PowerPoint</Application>
  <PresentationFormat>Экран (4:3)</PresentationFormat>
  <Paragraphs>37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Группа5</cp:lastModifiedBy>
  <cp:revision>51</cp:revision>
  <dcterms:created xsi:type="dcterms:W3CDTF">2014-08-22T18:36:37Z</dcterms:created>
  <dcterms:modified xsi:type="dcterms:W3CDTF">2020-06-19T09:53:23Z</dcterms:modified>
</cp:coreProperties>
</file>