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78F9-823F-4A6B-879E-59D7B55802D8}" type="datetimeFigureOut">
              <a:rPr lang="ru-RU"/>
              <a:pPr>
                <a:defRPr/>
              </a:pPr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79EA-A48D-4714-8587-07F9C7817D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2D4E-9558-444C-8BC5-85B8D98B20B8}" type="datetimeFigureOut">
              <a:rPr lang="ru-RU"/>
              <a:pPr>
                <a:defRPr/>
              </a:pPr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E63DA-4FB4-4112-A388-506229C96D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BA708-5651-40CC-9674-C175C9BD5ADA}" type="datetimeFigureOut">
              <a:rPr lang="ru-RU"/>
              <a:pPr>
                <a:defRPr/>
              </a:pPr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8E63-843D-420E-8FBA-1B30FF65B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84DF-74FF-45BA-9DD3-B5C7104060ED}" type="datetimeFigureOut">
              <a:rPr lang="ru-RU"/>
              <a:pPr>
                <a:defRPr/>
              </a:pPr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1CA7-F90E-4E8F-80AE-599696305D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3A71-7DE2-48EF-A3FC-945F4324EC9A}" type="datetimeFigureOut">
              <a:rPr lang="ru-RU"/>
              <a:pPr>
                <a:defRPr/>
              </a:pPr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EE0A-68AA-47F5-8F5E-DAB2479B9F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C368-60E8-4A16-8AD1-69B44161698F}" type="datetimeFigureOut">
              <a:rPr lang="ru-RU"/>
              <a:pPr>
                <a:defRPr/>
              </a:pPr>
              <a:t>19.06.2020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B14B-BF82-41DE-993D-54464C542D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0F0B-3CC1-4172-A497-722DB269A4BC}" type="datetimeFigureOut">
              <a:rPr lang="ru-RU"/>
              <a:pPr>
                <a:defRPr/>
              </a:pPr>
              <a:t>19.06.2020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F5D8C-2044-4941-A356-F5FB0A61BE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CD3F-A617-4084-B0C0-25A228ABBF8A}" type="datetimeFigureOut">
              <a:rPr lang="ru-RU"/>
              <a:pPr>
                <a:defRPr/>
              </a:pPr>
              <a:t>19.06.2020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210E-AFF8-4B27-AAC2-A0DD15D162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C09E-2FE6-456B-8933-6AB08C26A801}" type="datetimeFigureOut">
              <a:rPr lang="ru-RU"/>
              <a:pPr>
                <a:defRPr/>
              </a:pPr>
              <a:t>19.06.2020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A339-9780-4976-AA42-6F229791F7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4C492-1DD0-4E5C-AF87-BD9D8A08BF14}" type="datetimeFigureOut">
              <a:rPr lang="ru-RU"/>
              <a:pPr>
                <a:defRPr/>
              </a:pPr>
              <a:t>19.06.2020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F758-0DC5-421C-8E49-230889581F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B38A-0FB7-4BC1-84D2-EAC841CE3EBC}" type="datetimeFigureOut">
              <a:rPr lang="ru-RU"/>
              <a:pPr>
                <a:defRPr/>
              </a:pPr>
              <a:t>19.06.2020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939-D25F-4DF0-8090-092F3338ED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3F50E3-6DFB-43FC-B8EC-1E2619208F62}" type="datetimeFigureOut">
              <a:rPr lang="ru-RU"/>
              <a:pPr>
                <a:defRPr/>
              </a:pPr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223AEB-C00A-467A-A4AC-9460226E3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84213" y="188640"/>
            <a:ext cx="7704211" cy="158417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Вы узнали  меня, друзья?</a:t>
            </a:r>
          </a:p>
        </p:txBody>
      </p:sp>
      <p:pic>
        <p:nvPicPr>
          <p:cNvPr id="13315" name="Picture 4" descr="screenshot_702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41435">
            <a:off x="1325313" y="2011712"/>
            <a:ext cx="49688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7" name="WordArt 10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7504" y="4653136"/>
            <a:ext cx="8856984" cy="208823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1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Вы такие догадливые!   </a:t>
            </a:r>
            <a:endParaRPr lang="ru-RU" sz="1600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1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Да</a:t>
            </a:r>
            <a:r>
              <a:rPr lang="ru-RU" sz="1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, я -  Пьеро, </a:t>
            </a:r>
            <a:r>
              <a:rPr lang="ru-RU" sz="1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который </a:t>
            </a:r>
            <a:r>
              <a:rPr lang="ru-RU" sz="1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любит петь для Мальвины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9049" y="1"/>
            <a:ext cx="3832871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Пришло 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теплое лето. Вокруг такая красота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хочется говорить стихами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1400" dirty="0">
              <a:solidFill>
                <a:schemeClr val="folHlink"/>
              </a:solidFill>
            </a:endParaRPr>
          </a:p>
          <a:p>
            <a:r>
              <a:rPr lang="ru-RU" b="1" dirty="0">
                <a:solidFill>
                  <a:schemeClr val="folHlink"/>
                </a:solidFill>
              </a:rPr>
              <a:t>Солнышко</a:t>
            </a:r>
            <a:r>
              <a:rPr lang="ru-RU" dirty="0">
                <a:solidFill>
                  <a:schemeClr val="folHlink"/>
                </a:solidFill>
              </a:rPr>
              <a:t> пригрело</a:t>
            </a:r>
          </a:p>
          <a:p>
            <a:r>
              <a:rPr lang="ru-RU" dirty="0">
                <a:solidFill>
                  <a:schemeClr val="folHlink"/>
                </a:solidFill>
              </a:rPr>
              <a:t>И земля запела.</a:t>
            </a:r>
          </a:p>
          <a:p>
            <a:r>
              <a:rPr lang="ru-RU" dirty="0">
                <a:solidFill>
                  <a:schemeClr val="folHlink"/>
                </a:solidFill>
              </a:rPr>
              <a:t>Расцвела цветами,</a:t>
            </a:r>
          </a:p>
          <a:p>
            <a:r>
              <a:rPr lang="ru-RU" dirty="0">
                <a:solidFill>
                  <a:schemeClr val="folHlink"/>
                </a:solidFill>
              </a:rPr>
              <a:t>Светит огоньками</a:t>
            </a:r>
            <a:r>
              <a:rPr lang="ru-RU" dirty="0" smtClean="0">
                <a:solidFill>
                  <a:schemeClr val="folHlink"/>
                </a:solidFill>
              </a:rPr>
              <a:t>.</a:t>
            </a:r>
            <a:endParaRPr lang="ru-RU" dirty="0">
              <a:solidFill>
                <a:schemeClr val="folHlink"/>
              </a:solidFill>
            </a:endParaRPr>
          </a:p>
          <a:p>
            <a:r>
              <a:rPr lang="ru-RU" dirty="0">
                <a:solidFill>
                  <a:schemeClr val="folHlink"/>
                </a:solidFill>
              </a:rPr>
              <a:t>                </a:t>
            </a:r>
            <a:r>
              <a:rPr lang="ru-RU" b="1" dirty="0">
                <a:solidFill>
                  <a:schemeClr val="folHlink"/>
                </a:solidFill>
              </a:rPr>
              <a:t>Летом</a:t>
            </a:r>
            <a:r>
              <a:rPr lang="ru-RU" dirty="0">
                <a:solidFill>
                  <a:schemeClr val="folHlink"/>
                </a:solidFill>
              </a:rPr>
              <a:t> солнце ярче!</a:t>
            </a:r>
          </a:p>
          <a:p>
            <a:r>
              <a:rPr lang="ru-RU" dirty="0">
                <a:solidFill>
                  <a:schemeClr val="folHlink"/>
                </a:solidFill>
              </a:rPr>
              <a:t>                Дождик – не беда!</a:t>
            </a:r>
          </a:p>
          <a:p>
            <a:r>
              <a:rPr lang="ru-RU" dirty="0">
                <a:solidFill>
                  <a:schemeClr val="folHlink"/>
                </a:solidFill>
              </a:rPr>
              <a:t>                В небе на удачу</a:t>
            </a:r>
          </a:p>
          <a:p>
            <a:r>
              <a:rPr lang="ru-RU" dirty="0">
                <a:solidFill>
                  <a:schemeClr val="folHlink"/>
                </a:solidFill>
              </a:rPr>
              <a:t>                Радуга – дуга</a:t>
            </a:r>
            <a:r>
              <a:rPr lang="ru-RU" dirty="0" smtClean="0">
                <a:solidFill>
                  <a:schemeClr val="folHlink"/>
                </a:solidFill>
              </a:rPr>
              <a:t>!</a:t>
            </a:r>
            <a:endParaRPr lang="ru-RU" dirty="0">
              <a:solidFill>
                <a:schemeClr val="folHlink"/>
              </a:solidFill>
            </a:endParaRPr>
          </a:p>
          <a:p>
            <a:r>
              <a:rPr lang="ru-RU" b="1" dirty="0">
                <a:solidFill>
                  <a:schemeClr val="folHlink"/>
                </a:solidFill>
              </a:rPr>
              <a:t>Лето</a:t>
            </a:r>
            <a:r>
              <a:rPr lang="ru-RU" dirty="0">
                <a:solidFill>
                  <a:schemeClr val="folHlink"/>
                </a:solidFill>
              </a:rPr>
              <a:t>, лето красное!</a:t>
            </a:r>
          </a:p>
          <a:p>
            <a:r>
              <a:rPr lang="ru-RU" dirty="0">
                <a:solidFill>
                  <a:schemeClr val="folHlink"/>
                </a:solidFill>
              </a:rPr>
              <a:t>Солнце, солнце яркое!</a:t>
            </a:r>
          </a:p>
          <a:p>
            <a:r>
              <a:rPr lang="ru-RU" dirty="0">
                <a:solidFill>
                  <a:schemeClr val="folHlink"/>
                </a:solidFill>
              </a:rPr>
              <a:t>С ягодами, травами,</a:t>
            </a:r>
          </a:p>
          <a:p>
            <a:r>
              <a:rPr lang="ru-RU" dirty="0">
                <a:solidFill>
                  <a:schemeClr val="folHlink"/>
                </a:solidFill>
              </a:rPr>
              <a:t>Речками, дубравами</a:t>
            </a:r>
            <a:r>
              <a:rPr lang="ru-RU" dirty="0" smtClean="0">
                <a:solidFill>
                  <a:schemeClr val="folHlink"/>
                </a:solidFill>
              </a:rPr>
              <a:t>!</a:t>
            </a:r>
            <a:endParaRPr lang="ru-RU" dirty="0">
              <a:solidFill>
                <a:schemeClr val="folHlink"/>
              </a:solidFill>
            </a:endParaRPr>
          </a:p>
          <a:p>
            <a:r>
              <a:rPr lang="ru-RU" dirty="0">
                <a:solidFill>
                  <a:schemeClr val="folHlink"/>
                </a:solidFill>
              </a:rPr>
              <a:t>     </a:t>
            </a:r>
            <a:endParaRPr lang="ru-RU" dirty="0" smtClean="0">
              <a:solidFill>
                <a:schemeClr val="folHlink"/>
              </a:solidFill>
            </a:endParaRPr>
          </a:p>
          <a:p>
            <a:pPr algn="ctr"/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хочется петь!  </a:t>
            </a:r>
            <a:endParaRPr lang="ru-RU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а 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петь любите?</a:t>
            </a:r>
          </a:p>
          <a:p>
            <a:pPr algn="ctr"/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знаете песен о лете?</a:t>
            </a:r>
          </a:p>
          <a:p>
            <a:pPr algn="ctr"/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хочу исполнить для</a:t>
            </a:r>
          </a:p>
          <a:p>
            <a:pPr algn="ctr"/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 </a:t>
            </a: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любимые мои песни.</a:t>
            </a:r>
          </a:p>
          <a:p>
            <a:pPr algn="ctr"/>
            <a:r>
              <a:rPr lang="ru-RU" dirty="0">
                <a:solidFill>
                  <a:schemeClr val="folHlink"/>
                </a:solidFill>
              </a:rPr>
              <a:t> </a:t>
            </a:r>
          </a:p>
          <a:p>
            <a:endParaRPr lang="ru-RU" sz="1400" dirty="0">
              <a:solidFill>
                <a:schemeClr val="folHlink"/>
              </a:solidFill>
            </a:endParaRPr>
          </a:p>
          <a:p>
            <a:pPr algn="ctr"/>
            <a:endParaRPr lang="ru-RU" sz="1400" dirty="0">
              <a:solidFill>
                <a:schemeClr val="folHlink"/>
              </a:solidFill>
            </a:endParaRPr>
          </a:p>
        </p:txBody>
      </p:sp>
      <p:pic>
        <p:nvPicPr>
          <p:cNvPr id="14340" name="Picture 5" descr="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908720"/>
            <a:ext cx="4856385" cy="532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9050" y="1"/>
            <a:ext cx="5057006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336600"/>
                </a:solidFill>
              </a:rPr>
              <a:t>Сейчас </a:t>
            </a:r>
            <a:r>
              <a:rPr lang="ru-RU" sz="2800" b="1" dirty="0">
                <a:solidFill>
                  <a:srgbClr val="336600"/>
                </a:solidFill>
              </a:rPr>
              <a:t>прозвучит для </a:t>
            </a:r>
            <a:r>
              <a:rPr lang="ru-RU" sz="2800" b="1" dirty="0" smtClean="0">
                <a:solidFill>
                  <a:srgbClr val="336600"/>
                </a:solidFill>
              </a:rPr>
              <a:t>вас</a:t>
            </a:r>
            <a:r>
              <a:rPr lang="ru-RU" sz="2800" b="1" dirty="0" smtClean="0">
                <a:solidFill>
                  <a:srgbClr val="009900"/>
                </a:solidFill>
              </a:rPr>
              <a:t>  </a:t>
            </a:r>
            <a:endParaRPr lang="ru-RU" sz="2800" b="1" dirty="0">
              <a:solidFill>
                <a:srgbClr val="009900"/>
              </a:solidFill>
            </a:endParaRPr>
          </a:p>
          <a:p>
            <a:pPr marL="342900" indent="-342900"/>
            <a:r>
              <a:rPr lang="ru-RU" sz="1600" dirty="0">
                <a:solidFill>
                  <a:srgbClr val="009900"/>
                </a:solidFill>
              </a:rPr>
              <a:t>      </a:t>
            </a:r>
            <a:endParaRPr lang="ru-RU" sz="1600" dirty="0" smtClean="0">
              <a:solidFill>
                <a:srgbClr val="009900"/>
              </a:solidFill>
            </a:endParaRPr>
          </a:p>
          <a:p>
            <a:pPr marL="342900" indent="-342900"/>
            <a:r>
              <a:rPr lang="ru-RU" sz="1600" b="1" dirty="0" smtClean="0">
                <a:solidFill>
                  <a:srgbClr val="009900"/>
                </a:solidFill>
              </a:rPr>
              <a:t> </a:t>
            </a:r>
            <a:r>
              <a:rPr lang="ru-RU" sz="1600" b="1" dirty="0">
                <a:solidFill>
                  <a:srgbClr val="009900"/>
                </a:solidFill>
              </a:rPr>
              <a:t>«ЛЕСНАЯ    ПЕСЕНКА» </a:t>
            </a:r>
            <a:r>
              <a:rPr lang="ru-RU" sz="1600" b="1" dirty="0" smtClean="0">
                <a:solidFill>
                  <a:srgbClr val="FF0000"/>
                </a:solidFill>
              </a:rPr>
              <a:t>ВИДЕО №6</a:t>
            </a:r>
            <a:endParaRPr lang="ru-RU" sz="1600" b="1" dirty="0">
              <a:solidFill>
                <a:srgbClr val="FF000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9900"/>
                </a:solidFill>
              </a:rPr>
              <a:t>  </a:t>
            </a:r>
            <a:r>
              <a:rPr lang="ru-RU" sz="1600" b="1" dirty="0" smtClean="0">
                <a:solidFill>
                  <a:srgbClr val="009900"/>
                </a:solidFill>
              </a:rPr>
              <a:t>      </a:t>
            </a:r>
            <a:r>
              <a:rPr lang="ru-RU" sz="1600" b="1" dirty="0">
                <a:solidFill>
                  <a:srgbClr val="009900"/>
                </a:solidFill>
              </a:rPr>
              <a:t>(муз. </a:t>
            </a:r>
            <a:r>
              <a:rPr lang="ru-RU" sz="1600" b="1" dirty="0" err="1" smtClean="0">
                <a:solidFill>
                  <a:srgbClr val="009900"/>
                </a:solidFill>
              </a:rPr>
              <a:t>В.Витлина</a:t>
            </a:r>
            <a:r>
              <a:rPr lang="ru-RU" sz="1600" b="1" dirty="0">
                <a:solidFill>
                  <a:srgbClr val="009900"/>
                </a:solidFill>
              </a:rPr>
              <a:t>)</a:t>
            </a:r>
          </a:p>
          <a:p>
            <a:pPr marL="342900" indent="-342900"/>
            <a:endParaRPr lang="ru-RU" sz="1600" b="1" dirty="0">
              <a:solidFill>
                <a:srgbClr val="00990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9900"/>
                </a:solidFill>
              </a:rPr>
              <a:t>1.Золотило солнышко лес, лес.</a:t>
            </a:r>
          </a:p>
          <a:p>
            <a:pPr marL="342900" indent="-342900"/>
            <a:r>
              <a:rPr lang="ru-RU" sz="1600" b="1" dirty="0">
                <a:solidFill>
                  <a:srgbClr val="009900"/>
                </a:solidFill>
              </a:rPr>
              <a:t>   Муравей на дерево влез, влез. </a:t>
            </a:r>
          </a:p>
          <a:p>
            <a:pPr marL="342900" indent="-342900"/>
            <a:r>
              <a:rPr lang="ru-RU" sz="1600" b="1" dirty="0">
                <a:solidFill>
                  <a:srgbClr val="009900"/>
                </a:solidFill>
              </a:rPr>
              <a:t>   Дятлы долгоносые тук, тук, тук.</a:t>
            </a:r>
          </a:p>
          <a:p>
            <a:pPr marL="342900" indent="-342900"/>
            <a:r>
              <a:rPr lang="ru-RU" sz="1600" b="1" dirty="0">
                <a:solidFill>
                  <a:srgbClr val="009900"/>
                </a:solidFill>
              </a:rPr>
              <a:t>   Всюду, всюду слышится стук, стук.</a:t>
            </a:r>
          </a:p>
          <a:p>
            <a:pPr marL="342900" indent="-342900"/>
            <a:endParaRPr lang="ru-RU" sz="1600" b="1" dirty="0">
              <a:solidFill>
                <a:srgbClr val="00990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9900"/>
                </a:solidFill>
              </a:rPr>
              <a:t>2</a:t>
            </a:r>
            <a:r>
              <a:rPr lang="ru-RU" sz="1600" b="1" dirty="0" smtClean="0">
                <a:solidFill>
                  <a:srgbClr val="009900"/>
                </a:solidFill>
              </a:rPr>
              <a:t>. Мотылёк на веточку сел, сел.</a:t>
            </a:r>
          </a:p>
          <a:p>
            <a:pPr marL="342900" indent="-342900"/>
            <a:r>
              <a:rPr lang="ru-RU" sz="1600" b="1" dirty="0">
                <a:solidFill>
                  <a:srgbClr val="009900"/>
                </a:solidFill>
              </a:rPr>
              <a:t> </a:t>
            </a:r>
            <a:r>
              <a:rPr lang="ru-RU" sz="1600" b="1" dirty="0" smtClean="0">
                <a:solidFill>
                  <a:srgbClr val="009900"/>
                </a:solidFill>
              </a:rPr>
              <a:t>   А скворец на ёлочке пел, пел.</a:t>
            </a:r>
          </a:p>
          <a:p>
            <a:pPr marL="342900" indent="-342900"/>
            <a:r>
              <a:rPr lang="ru-RU" sz="1600" b="1" dirty="0">
                <a:solidFill>
                  <a:srgbClr val="009900"/>
                </a:solidFill>
              </a:rPr>
              <a:t> </a:t>
            </a:r>
            <a:r>
              <a:rPr lang="ru-RU" sz="1600" b="1" dirty="0" smtClean="0">
                <a:solidFill>
                  <a:srgbClr val="009900"/>
                </a:solidFill>
              </a:rPr>
              <a:t>   Услыхал ту песенку толстый жук.</a:t>
            </a:r>
          </a:p>
          <a:p>
            <a:pPr marL="342900" indent="-342900"/>
            <a:r>
              <a:rPr lang="ru-RU" sz="1600" b="1" dirty="0">
                <a:solidFill>
                  <a:srgbClr val="009900"/>
                </a:solidFill>
              </a:rPr>
              <a:t> </a:t>
            </a:r>
            <a:r>
              <a:rPr lang="ru-RU" sz="1600" b="1" dirty="0" smtClean="0">
                <a:solidFill>
                  <a:srgbClr val="009900"/>
                </a:solidFill>
              </a:rPr>
              <a:t>   Зажужжал он весело </a:t>
            </a:r>
            <a:r>
              <a:rPr lang="ru-RU" sz="1600" b="1" dirty="0" err="1" smtClean="0">
                <a:solidFill>
                  <a:srgbClr val="009900"/>
                </a:solidFill>
              </a:rPr>
              <a:t>жу</a:t>
            </a:r>
            <a:r>
              <a:rPr lang="ru-RU" sz="1600" b="1" dirty="0" smtClean="0">
                <a:solidFill>
                  <a:srgbClr val="009900"/>
                </a:solidFill>
              </a:rPr>
              <a:t>, </a:t>
            </a:r>
            <a:r>
              <a:rPr lang="ru-RU" sz="1600" b="1" dirty="0" err="1" smtClean="0">
                <a:solidFill>
                  <a:srgbClr val="009900"/>
                </a:solidFill>
              </a:rPr>
              <a:t>жу</a:t>
            </a:r>
            <a:r>
              <a:rPr lang="ru-RU" sz="1600" b="1" dirty="0" smtClean="0">
                <a:solidFill>
                  <a:srgbClr val="009900"/>
                </a:solidFill>
              </a:rPr>
              <a:t>, </a:t>
            </a:r>
            <a:r>
              <a:rPr lang="ru-RU" sz="1600" b="1" dirty="0" err="1" smtClean="0">
                <a:solidFill>
                  <a:srgbClr val="009900"/>
                </a:solidFill>
              </a:rPr>
              <a:t>жу</a:t>
            </a:r>
            <a:r>
              <a:rPr lang="ru-RU" sz="1600" b="1" dirty="0" smtClean="0">
                <a:solidFill>
                  <a:srgbClr val="009900"/>
                </a:solidFill>
              </a:rPr>
              <a:t>.</a:t>
            </a:r>
          </a:p>
          <a:p>
            <a:pPr marL="342900" indent="-342900"/>
            <a:endParaRPr lang="ru-RU" sz="1600" b="1" dirty="0">
              <a:solidFill>
                <a:srgbClr val="00990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9900"/>
                </a:solidFill>
              </a:rPr>
              <a:t>3</a:t>
            </a:r>
            <a:r>
              <a:rPr lang="ru-RU" sz="1600" b="1" dirty="0" smtClean="0">
                <a:solidFill>
                  <a:srgbClr val="009900"/>
                </a:solidFill>
              </a:rPr>
              <a:t>. Полюбилась песенка всем, всем.</a:t>
            </a:r>
          </a:p>
          <a:p>
            <a:pPr marL="342900" indent="-342900"/>
            <a:r>
              <a:rPr lang="ru-RU" sz="1600" b="1" dirty="0">
                <a:solidFill>
                  <a:srgbClr val="009900"/>
                </a:solidFill>
              </a:rPr>
              <a:t> </a:t>
            </a:r>
            <a:r>
              <a:rPr lang="ru-RU" sz="1600" b="1" dirty="0" smtClean="0">
                <a:solidFill>
                  <a:srgbClr val="009900"/>
                </a:solidFill>
              </a:rPr>
              <a:t>   Мы запели песенку все, все.</a:t>
            </a:r>
          </a:p>
          <a:p>
            <a:pPr marL="342900" indent="-342900"/>
            <a:r>
              <a:rPr lang="ru-RU" sz="1600" b="1" dirty="0">
                <a:solidFill>
                  <a:srgbClr val="009900"/>
                </a:solidFill>
              </a:rPr>
              <a:t> </a:t>
            </a:r>
            <a:r>
              <a:rPr lang="ru-RU" sz="1600" b="1" dirty="0" smtClean="0">
                <a:solidFill>
                  <a:srgbClr val="009900"/>
                </a:solidFill>
              </a:rPr>
              <a:t>   Каблучками топаем-топ, топ, топ.</a:t>
            </a:r>
          </a:p>
          <a:p>
            <a:pPr marL="342900" indent="-342900"/>
            <a:r>
              <a:rPr lang="ru-RU" sz="1600" b="1" dirty="0">
                <a:solidFill>
                  <a:srgbClr val="009900"/>
                </a:solidFill>
              </a:rPr>
              <a:t> </a:t>
            </a:r>
            <a:r>
              <a:rPr lang="ru-RU" sz="1600" b="1" dirty="0" smtClean="0">
                <a:solidFill>
                  <a:srgbClr val="009900"/>
                </a:solidFill>
              </a:rPr>
              <a:t>   И в ладоши хлопаем </a:t>
            </a:r>
            <a:r>
              <a:rPr lang="ru-RU" sz="1600" b="1" dirty="0" err="1" smtClean="0">
                <a:solidFill>
                  <a:srgbClr val="009900"/>
                </a:solidFill>
              </a:rPr>
              <a:t>хлоп,хлоп,хлоп</a:t>
            </a:r>
            <a:r>
              <a:rPr lang="ru-RU" sz="1600" b="1" dirty="0" smtClean="0">
                <a:solidFill>
                  <a:srgbClr val="009900"/>
                </a:solidFill>
              </a:rPr>
              <a:t>.</a:t>
            </a:r>
            <a:endParaRPr lang="ru-RU" sz="1600" b="1" dirty="0">
              <a:solidFill>
                <a:srgbClr val="009900"/>
              </a:solidFill>
            </a:endParaRPr>
          </a:p>
          <a:p>
            <a:pPr marL="342900" indent="-342900"/>
            <a:endParaRPr lang="ru-RU" sz="1600" dirty="0">
              <a:solidFill>
                <a:srgbClr val="009900"/>
              </a:solidFill>
            </a:endParaRPr>
          </a:p>
          <a:p>
            <a:pPr marL="342900" indent="-342900" algn="ctr"/>
            <a:r>
              <a:rPr lang="ru-RU" sz="2000" b="1" dirty="0">
                <a:solidFill>
                  <a:srgbClr val="009900"/>
                </a:solidFill>
              </a:rPr>
              <a:t>   </a:t>
            </a:r>
            <a:r>
              <a:rPr lang="ru-RU" sz="2000" b="1" dirty="0" smtClean="0">
                <a:solidFill>
                  <a:srgbClr val="336600"/>
                </a:solidFill>
              </a:rPr>
              <a:t>Надеюсь</a:t>
            </a:r>
            <a:r>
              <a:rPr lang="ru-RU" sz="2000" b="1" dirty="0">
                <a:solidFill>
                  <a:srgbClr val="336600"/>
                </a:solidFill>
              </a:rPr>
              <a:t>, что вам тоже </a:t>
            </a:r>
            <a:r>
              <a:rPr lang="ru-RU" sz="2000" b="1" dirty="0" smtClean="0">
                <a:solidFill>
                  <a:srgbClr val="336600"/>
                </a:solidFill>
              </a:rPr>
              <a:t>очень</a:t>
            </a:r>
          </a:p>
          <a:p>
            <a:pPr marL="342900" indent="-342900" algn="ctr"/>
            <a:r>
              <a:rPr lang="ru-RU" sz="2000" b="1" dirty="0" smtClean="0">
                <a:solidFill>
                  <a:srgbClr val="336600"/>
                </a:solidFill>
              </a:rPr>
              <a:t> </a:t>
            </a:r>
            <a:r>
              <a:rPr lang="ru-RU" sz="2000" b="1" dirty="0">
                <a:solidFill>
                  <a:srgbClr val="336600"/>
                </a:solidFill>
              </a:rPr>
              <a:t>понравилась  </a:t>
            </a:r>
            <a:r>
              <a:rPr lang="ru-RU" sz="2000" b="1" dirty="0" smtClean="0">
                <a:solidFill>
                  <a:srgbClr val="336600"/>
                </a:solidFill>
              </a:rPr>
              <a:t>она. Слушайте, </a:t>
            </a:r>
          </a:p>
          <a:p>
            <a:pPr marL="342900" indent="-342900" algn="ctr"/>
            <a:r>
              <a:rPr lang="ru-RU" sz="2000" b="1" dirty="0" smtClean="0">
                <a:solidFill>
                  <a:srgbClr val="336600"/>
                </a:solidFill>
              </a:rPr>
              <a:t>запоминайте и </a:t>
            </a:r>
            <a:r>
              <a:rPr lang="ru-RU" sz="2000" b="1" dirty="0">
                <a:solidFill>
                  <a:srgbClr val="336600"/>
                </a:solidFill>
              </a:rPr>
              <a:t>пойте вместе </a:t>
            </a:r>
          </a:p>
          <a:p>
            <a:pPr marL="342900" indent="-342900" algn="ctr"/>
            <a:r>
              <a:rPr lang="ru-RU" sz="2000" b="1" dirty="0">
                <a:solidFill>
                  <a:srgbClr val="336600"/>
                </a:solidFill>
              </a:rPr>
              <a:t>  </a:t>
            </a:r>
            <a:r>
              <a:rPr lang="ru-RU" sz="2000" b="1" dirty="0" smtClean="0">
                <a:solidFill>
                  <a:srgbClr val="336600"/>
                </a:solidFill>
              </a:rPr>
              <a:t> </a:t>
            </a:r>
            <a:r>
              <a:rPr lang="ru-RU" sz="2000" b="1" dirty="0">
                <a:solidFill>
                  <a:srgbClr val="336600"/>
                </a:solidFill>
              </a:rPr>
              <a:t>со мной.</a:t>
            </a:r>
          </a:p>
          <a:p>
            <a:pPr marL="342900" indent="-342900"/>
            <a:endParaRPr lang="ru-RU" sz="1600" dirty="0">
              <a:solidFill>
                <a:srgbClr val="336600"/>
              </a:solidFill>
            </a:endParaRPr>
          </a:p>
          <a:p>
            <a:pPr marL="342900" indent="-342900"/>
            <a:endParaRPr lang="ru-RU" sz="1600" dirty="0">
              <a:solidFill>
                <a:srgbClr val="336600"/>
              </a:solidFill>
            </a:endParaRPr>
          </a:p>
          <a:p>
            <a:pPr marL="342900" indent="-342900"/>
            <a:endParaRPr lang="ru-RU" sz="1600" dirty="0">
              <a:solidFill>
                <a:srgbClr val="009900"/>
              </a:solidFill>
            </a:endParaRPr>
          </a:p>
        </p:txBody>
      </p:sp>
      <p:pic>
        <p:nvPicPr>
          <p:cNvPr id="15363" name="Picture 9" descr="1018137-bi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4270" y="764704"/>
            <a:ext cx="453973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-26888" y="620688"/>
            <a:ext cx="921682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sz="1400" dirty="0">
              <a:solidFill>
                <a:srgbClr val="FF66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</a:rPr>
              <a:t>                                            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    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«ЛЕТНЯЯ   ПРОГУЛКА</a:t>
            </a:r>
            <a:r>
              <a:rPr lang="ru-RU" sz="1400" b="1" dirty="0">
                <a:solidFill>
                  <a:srgbClr val="FF0000"/>
                </a:solidFill>
              </a:rPr>
              <a:t>» </a:t>
            </a:r>
            <a:r>
              <a:rPr lang="ru-RU" sz="1400" b="1" u="sng" dirty="0">
                <a:solidFill>
                  <a:srgbClr val="C00000"/>
                </a:solidFill>
              </a:rPr>
              <a:t>ВИДЕО </a:t>
            </a:r>
            <a:r>
              <a:rPr lang="ru-RU" sz="1400" b="1" u="sng" dirty="0" smtClean="0">
                <a:solidFill>
                  <a:srgbClr val="C00000"/>
                </a:solidFill>
              </a:rPr>
              <a:t>№7</a:t>
            </a:r>
            <a:endParaRPr lang="ru-RU" sz="1400" b="1" u="sng" dirty="0">
              <a:solidFill>
                <a:srgbClr val="C0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</a:rPr>
              <a:t>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1400" b="1" dirty="0">
                <a:solidFill>
                  <a:srgbClr val="FF0000"/>
                </a:solidFill>
              </a:rPr>
              <a:t>(муз</a:t>
            </a:r>
            <a:r>
              <a:rPr lang="ru-RU" sz="1400" b="1" dirty="0" smtClean="0">
                <a:solidFill>
                  <a:srgbClr val="FF0000"/>
                </a:solidFill>
              </a:rPr>
              <a:t>. </a:t>
            </a:r>
            <a:r>
              <a:rPr lang="ru-RU" sz="1400" b="1" dirty="0" err="1" smtClean="0">
                <a:solidFill>
                  <a:srgbClr val="FF0000"/>
                </a:solidFill>
              </a:rPr>
              <a:t>К.Титаренко</a:t>
            </a:r>
            <a:r>
              <a:rPr lang="ru-RU" sz="1400" b="1" dirty="0" smtClean="0">
                <a:solidFill>
                  <a:srgbClr val="FF0000"/>
                </a:solidFill>
              </a:rPr>
              <a:t>  </a:t>
            </a:r>
            <a:r>
              <a:rPr lang="ru-RU" sz="1400" b="1" dirty="0">
                <a:solidFill>
                  <a:srgbClr val="FF0000"/>
                </a:solidFill>
              </a:rPr>
              <a:t>)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                                                                                   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               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  </a:t>
            </a:r>
            <a:r>
              <a:rPr lang="ru-RU" sz="1400" dirty="0">
                <a:solidFill>
                  <a:srgbClr val="FF0000"/>
                </a:solidFill>
              </a:rPr>
              <a:t>1. Солнце светит спозаранку,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                                                                                        </a:t>
            </a:r>
            <a:r>
              <a:rPr lang="ru-RU" sz="1400" dirty="0" smtClean="0">
                <a:solidFill>
                  <a:srgbClr val="FF0000"/>
                </a:solidFill>
              </a:rPr>
              <a:t>  </a:t>
            </a:r>
            <a:r>
              <a:rPr lang="ru-RU" sz="1400" dirty="0">
                <a:solidFill>
                  <a:srgbClr val="FF0000"/>
                </a:solidFill>
              </a:rPr>
              <a:t>Всей земле улыбку шлет.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                                                                                         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Мы выходим на полянку,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                                                                                         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Ручеек в лесу поёт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>
                <a:solidFill>
                  <a:srgbClr val="FF0000"/>
                </a:solidFill>
              </a:rPr>
              <a:t>                                                                               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</a:rPr>
              <a:t>Припев:  </a:t>
            </a:r>
            <a:r>
              <a:rPr lang="ru-RU" sz="1400" dirty="0">
                <a:solidFill>
                  <a:srgbClr val="FF0000"/>
                </a:solidFill>
              </a:rPr>
              <a:t>Ля-ля, ля-ля</a:t>
            </a:r>
            <a:r>
              <a:rPr lang="ru-RU" sz="1400" dirty="0" smtClean="0">
                <a:solidFill>
                  <a:srgbClr val="FF0000"/>
                </a:solidFill>
              </a:rPr>
              <a:t>, ля-ля-ля-ля-ля-ля, ля-ля.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                                                                                           Мы все поем-хорошо в краю лесном.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>
                <a:solidFill>
                  <a:srgbClr val="FF0000"/>
                </a:solidFill>
              </a:rPr>
              <a:t>                                                                                    </a:t>
            </a:r>
            <a:r>
              <a:rPr lang="ru-RU" sz="1400" dirty="0" smtClean="0">
                <a:solidFill>
                  <a:srgbClr val="FF0000"/>
                </a:solidFill>
              </a:rPr>
              <a:t>  </a:t>
            </a:r>
            <a:r>
              <a:rPr lang="ru-RU" sz="1400" dirty="0">
                <a:solidFill>
                  <a:srgbClr val="FF0000"/>
                </a:solidFill>
              </a:rPr>
              <a:t>2. </a:t>
            </a:r>
            <a:r>
              <a:rPr lang="ru-RU" sz="1400" dirty="0" smtClean="0">
                <a:solidFill>
                  <a:srgbClr val="FF0000"/>
                </a:solidFill>
              </a:rPr>
              <a:t>Теплый ветер гладит лица,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                                                                                      Лес шумит густой травой.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                                                                                      Дуб нам хочет поклониться,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                                                                                      Клен качает головой.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>
                <a:solidFill>
                  <a:srgbClr val="FF0000"/>
                </a:solidFill>
              </a:rPr>
              <a:t>                                                                                     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3</a:t>
            </a:r>
            <a:r>
              <a:rPr lang="ru-RU" sz="1400" dirty="0" smtClean="0">
                <a:solidFill>
                  <a:srgbClr val="FF0000"/>
                </a:solidFill>
              </a:rPr>
              <a:t>. Птицы весело щебечут,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                                                                                     Только их не разглядеть.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                                                                                      Рады птицы нашей встрече,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                                                                                      рады вместе с нами петь.</a:t>
            </a:r>
            <a:endParaRPr lang="ru-RU" sz="1400" dirty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>
                <a:solidFill>
                  <a:srgbClr val="FF0000"/>
                </a:solidFill>
              </a:rPr>
              <a:t>                                                                                             </a:t>
            </a:r>
            <a:r>
              <a:rPr lang="ru-RU" sz="1400" dirty="0">
                <a:solidFill>
                  <a:srgbClr val="008000"/>
                </a:solidFill>
              </a:rPr>
              <a:t>Вы запомнили эту песенку, ребята?</a:t>
            </a:r>
          </a:p>
          <a:p>
            <a:r>
              <a:rPr lang="ru-RU" sz="1400" dirty="0">
                <a:solidFill>
                  <a:srgbClr val="008000"/>
                </a:solidFill>
              </a:rPr>
              <a:t>                                                                                       Мелодия её лёгкая, подвижная. Вы можете</a:t>
            </a:r>
          </a:p>
          <a:p>
            <a:r>
              <a:rPr lang="ru-RU" sz="1400" dirty="0">
                <a:solidFill>
                  <a:srgbClr val="008000"/>
                </a:solidFill>
              </a:rPr>
              <a:t>                                                                                       выучить её со своей мамой и бабушкой, па-</a:t>
            </a:r>
          </a:p>
          <a:p>
            <a:r>
              <a:rPr lang="ru-RU" sz="1400" dirty="0">
                <a:solidFill>
                  <a:srgbClr val="008000"/>
                </a:solidFill>
              </a:rPr>
              <a:t>                                                                                       пой и дедушкой, братишкой и сестрёнкой, и</a:t>
            </a:r>
          </a:p>
          <a:p>
            <a:r>
              <a:rPr lang="ru-RU" sz="1400" dirty="0">
                <a:solidFill>
                  <a:srgbClr val="008000"/>
                </a:solidFill>
              </a:rPr>
              <a:t>                                                                                       исполнять все вместе, как это делали мы с</a:t>
            </a:r>
          </a:p>
          <a:p>
            <a:r>
              <a:rPr lang="ru-RU" sz="1400" dirty="0">
                <a:solidFill>
                  <a:srgbClr val="008000"/>
                </a:solidFill>
              </a:rPr>
              <a:t>                                                                                       вами в нашем детском саду. При этом вы</a:t>
            </a:r>
          </a:p>
          <a:p>
            <a:r>
              <a:rPr lang="ru-RU" sz="1400" dirty="0">
                <a:solidFill>
                  <a:srgbClr val="008000"/>
                </a:solidFill>
              </a:rPr>
              <a:t>                                                                                       станете дирижером. И это так здорово!</a:t>
            </a:r>
          </a:p>
          <a:p>
            <a:r>
              <a:rPr lang="ru-RU" sz="1400" dirty="0">
                <a:solidFill>
                  <a:srgbClr val="008000"/>
                </a:solidFill>
              </a:rPr>
              <a:t>                                                                                        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                                                                                            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                                                                                           </a:t>
            </a:r>
          </a:p>
        </p:txBody>
      </p:sp>
      <p:pic>
        <p:nvPicPr>
          <p:cNvPr id="16387" name="Picture 8" descr="nast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2" y="1373571"/>
            <a:ext cx="3828361" cy="453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38" y="0"/>
            <a:ext cx="9111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Как здорово, когда светит солнце, улыбаются твои друзья.</a:t>
            </a:r>
          </a:p>
          <a:p>
            <a:pPr algn="ctr"/>
            <a:r>
              <a:rPr lang="ru-RU" b="1" dirty="0">
                <a:solidFill>
                  <a:srgbClr val="008000"/>
                </a:solidFill>
              </a:rPr>
              <a:t>А нам хочется петь снова и снова…Поэтому для вас прозвучит еще одна чудесная песня</a:t>
            </a:r>
            <a:endParaRPr lang="ru-RU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463</Words>
  <Application>Microsoft Office PowerPoint</Application>
  <PresentationFormat>Экран (4:3)</PresentationFormat>
  <Paragraphs>81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Группа5</cp:lastModifiedBy>
  <cp:revision>59</cp:revision>
  <dcterms:created xsi:type="dcterms:W3CDTF">2014-08-22T18:36:37Z</dcterms:created>
  <dcterms:modified xsi:type="dcterms:W3CDTF">2020-06-19T08:14:17Z</dcterms:modified>
</cp:coreProperties>
</file>