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04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D7BC-7B92-4D3D-AE35-75247E879752}" type="datetimeFigureOut">
              <a:rPr lang="ru-RU" smtClean="0"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EBD-F329-4AAF-A89E-BD547BD188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7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D7BC-7B92-4D3D-AE35-75247E879752}" type="datetimeFigureOut">
              <a:rPr lang="ru-RU" smtClean="0"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EBD-F329-4AAF-A89E-BD547BD188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20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D7BC-7B92-4D3D-AE35-75247E879752}" type="datetimeFigureOut">
              <a:rPr lang="ru-RU" smtClean="0"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EBD-F329-4AAF-A89E-BD547BD188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59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D7BC-7B92-4D3D-AE35-75247E879752}" type="datetimeFigureOut">
              <a:rPr lang="ru-RU" smtClean="0"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EBD-F329-4AAF-A89E-BD547BD188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20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D7BC-7B92-4D3D-AE35-75247E879752}" type="datetimeFigureOut">
              <a:rPr lang="ru-RU" smtClean="0"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EBD-F329-4AAF-A89E-BD547BD188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48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D7BC-7B92-4D3D-AE35-75247E879752}" type="datetimeFigureOut">
              <a:rPr lang="ru-RU" smtClean="0"/>
              <a:t>19.06.2020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EBD-F329-4AAF-A89E-BD547BD188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0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D7BC-7B92-4D3D-AE35-75247E879752}" type="datetimeFigureOut">
              <a:rPr lang="ru-RU" smtClean="0"/>
              <a:t>19.06.2020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EBD-F329-4AAF-A89E-BD547BD188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64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D7BC-7B92-4D3D-AE35-75247E879752}" type="datetimeFigureOut">
              <a:rPr lang="ru-RU" smtClean="0"/>
              <a:t>19.06.2020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EBD-F329-4AAF-A89E-BD547BD188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62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D7BC-7B92-4D3D-AE35-75247E879752}" type="datetimeFigureOut">
              <a:rPr lang="ru-RU" smtClean="0"/>
              <a:t>19.06.2020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EBD-F329-4AAF-A89E-BD547BD188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37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D7BC-7B92-4D3D-AE35-75247E879752}" type="datetimeFigureOut">
              <a:rPr lang="ru-RU" smtClean="0"/>
              <a:t>19.06.2020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EBD-F329-4AAF-A89E-BD547BD188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D7BC-7B92-4D3D-AE35-75247E879752}" type="datetimeFigureOut">
              <a:rPr lang="ru-RU" smtClean="0"/>
              <a:t>19.06.2020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2EBD-F329-4AAF-A89E-BD547BD188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54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D7BC-7B92-4D3D-AE35-75247E879752}" type="datetimeFigureOut">
              <a:rPr lang="ru-RU" smtClean="0"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32EBD-F329-4AAF-A89E-BD547BD188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99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688" y="777722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Подготовила для ребят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воспитатель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Бессмольная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Е.И.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401" y="705937"/>
            <a:ext cx="4825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401" y="844436"/>
            <a:ext cx="4753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Нужно слушаться без </a:t>
            </a:r>
            <a:r>
              <a:rPr lang="ru-RU" sz="2400" b="1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спора</a:t>
            </a:r>
          </a:p>
          <a:p>
            <a:pPr algn="ctr"/>
            <a:r>
              <a:rPr lang="ru-RU" sz="2400" b="1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Указаний светофора</a:t>
            </a:r>
            <a:r>
              <a:rPr lang="ru-RU" sz="2400" b="1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Нужно правила движенья </a:t>
            </a:r>
            <a:endParaRPr lang="ru-RU" sz="2400" b="1" dirty="0" smtClean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Выполнять </a:t>
            </a:r>
            <a:r>
              <a:rPr lang="ru-RU" sz="24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без возраженья.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" name="Picture 2" descr="D:\Users\User\Desktop\Новая папка\1534138931_d1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60" y="2843808"/>
            <a:ext cx="512854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3923927"/>
            <a:ext cx="2808312" cy="324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D:\Users\User\Desktop\7077d5u-9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18" y="4185319"/>
            <a:ext cx="7237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6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4744" y="611560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Детям знать положено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Правила Дорожные!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Ты, дружок, доверься им,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Будешь цел и невредим!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8680" y="1907704"/>
            <a:ext cx="5663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Светофор наш лучший друг, преданный и верный, без</a:t>
            </a:r>
          </a:p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него мы как без рук, если откровенно!</a:t>
            </a:r>
            <a:endParaRPr lang="ru-RU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r="8383" b="47563"/>
          <a:stretch/>
        </p:blipFill>
        <p:spPr>
          <a:xfrm>
            <a:off x="1844824" y="2554035"/>
            <a:ext cx="2808312" cy="1729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0" t="21556" r="4167" b="6223"/>
          <a:stretch/>
        </p:blipFill>
        <p:spPr>
          <a:xfrm>
            <a:off x="3789040" y="4427984"/>
            <a:ext cx="2423160" cy="3714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1527" y="4427984"/>
            <a:ext cx="28446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Чтоб по улицам гулять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Нужно правила нам знать: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Как пройти дорогу скоро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 сигналу светофора.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Пешеходам для начала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Нужно знать лишь два сигнала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Красный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Стой!-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Спокойно жди.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зеленый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проходи</a:t>
            </a:r>
            <a:r>
              <a:rPr lang="ru-RU" b="1" dirty="0" smtClean="0"/>
              <a:t>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9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0688" y="683568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ЗЕБРА – это не лошадка, пешеходный переход. Он дает возможность людям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безопасности проход!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4" y="1691680"/>
            <a:ext cx="5002832" cy="540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4704" y="7308304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Это Зебра – переход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Через улицу ведет.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Перейти дорогу МОЖНО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ТАМ, где ЗНАК стоит ДОРОЖНЫЙ</a:t>
            </a:r>
          </a:p>
        </p:txBody>
      </p:sp>
    </p:spTree>
    <p:extLst>
      <p:ext uri="{BB962C8B-B14F-4D97-AF65-F5344CB8AC3E}">
        <p14:creationId xmlns:p14="http://schemas.microsoft.com/office/powerpoint/2010/main" val="42563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0688" y="683568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Правила дорожного движения, просты для изучения.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Хоть пока мы малыши, правила мы знать должны!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8760" y="1883898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Вспомним, как учили нас: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Подошли к дороге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Смотрим влево, смотрим вправо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И еще налево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ДВА.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Нет машин – шагай вперед -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Начинаем переход!!!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4" y="4427984"/>
            <a:ext cx="5112568" cy="401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5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736" y="755576"/>
            <a:ext cx="461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 проезжей части не катайтесь, дети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Ни на самокате, ни на велосипеде!!!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t="12213" r="7433" b="15128"/>
          <a:stretch/>
        </p:blipFill>
        <p:spPr>
          <a:xfrm>
            <a:off x="908720" y="5835328"/>
            <a:ext cx="5112567" cy="2783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1505956"/>
            <a:ext cx="3816424" cy="36421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2696" y="5148064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Кататься на велосипеде нужно только на закрытых от движения машин площадках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82" y="75557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НИКОГДА НЕ ЗАБЫВАЙ -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НА ДОРОГЕ НЕ ИГРАЙ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31674" r="6624" b="28981"/>
          <a:stretch/>
        </p:blipFill>
        <p:spPr bwMode="auto">
          <a:xfrm>
            <a:off x="476671" y="1979712"/>
            <a:ext cx="576064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0800000" flipV="1">
            <a:off x="620688" y="7236296"/>
            <a:ext cx="5472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ПОМНИ!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ТРОТУАР – это дорожка для пешеходов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 проезжей части ездят машины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8984" y="971600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Ребята!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Будьте всегда внимательны и осторожны.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Соблюдайте правила дорожного движения!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8" y="2339752"/>
            <a:ext cx="547260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:\Users\User\Desktop\7077d5u-9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2514375"/>
            <a:ext cx="1621774" cy="30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0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239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2020-06-19T13:16:22Z</dcterms:created>
  <dcterms:modified xsi:type="dcterms:W3CDTF">2020-06-19T17:22:30Z</dcterms:modified>
</cp:coreProperties>
</file>