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86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3890D40-30C1-4A61-B466-315F8AB328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30E1818-1491-4B85-8DDF-56AEDF5216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0D40-30C1-4A61-B466-315F8AB328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1818-1491-4B85-8DDF-56AEDF521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0D40-30C1-4A61-B466-315F8AB328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1818-1491-4B85-8DDF-56AEDF521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890D40-30C1-4A61-B466-315F8AB328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0E1818-1491-4B85-8DDF-56AEDF5216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3890D40-30C1-4A61-B466-315F8AB328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30E1818-1491-4B85-8DDF-56AEDF5216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0D40-30C1-4A61-B466-315F8AB328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1818-1491-4B85-8DDF-56AEDF5216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0D40-30C1-4A61-B466-315F8AB328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1818-1491-4B85-8DDF-56AEDF52163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890D40-30C1-4A61-B466-315F8AB328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0E1818-1491-4B85-8DDF-56AEDF5216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0D40-30C1-4A61-B466-315F8AB328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1818-1491-4B85-8DDF-56AEDF5216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890D40-30C1-4A61-B466-315F8AB328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0E1818-1491-4B85-8DDF-56AEDF52163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890D40-30C1-4A61-B466-315F8AB328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0E1818-1491-4B85-8DDF-56AEDF52163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890D40-30C1-4A61-B466-315F8AB3280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30E1818-1491-4B85-8DDF-56AEDF5216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0272" y="6108055"/>
            <a:ext cx="2123728" cy="749945"/>
          </a:xfrm>
        </p:spPr>
        <p:txBody>
          <a:bodyPr>
            <a:normAutofit fontScale="90000"/>
          </a:bodyPr>
          <a:lstStyle/>
          <a:p>
            <a:r>
              <a:rPr lang="ru-RU" sz="1200" dirty="0" smtClean="0"/>
              <a:t>Подготовила</a:t>
            </a:r>
            <a:r>
              <a:rPr lang="en-US" sz="1200" dirty="0" smtClean="0"/>
              <a:t>:</a:t>
            </a:r>
            <a:br>
              <a:rPr lang="en-US" sz="1200" dirty="0" smtClean="0"/>
            </a:br>
            <a:r>
              <a:rPr lang="ru-RU" sz="1200" dirty="0"/>
              <a:t>в</a:t>
            </a:r>
            <a:r>
              <a:rPr lang="ru-RU" sz="1200" dirty="0" smtClean="0"/>
              <a:t>оспитатель группы №3</a:t>
            </a:r>
            <a:br>
              <a:rPr lang="ru-RU" sz="1200" dirty="0" smtClean="0"/>
            </a:br>
            <a:r>
              <a:rPr lang="ru-RU" sz="1200" dirty="0" smtClean="0"/>
              <a:t>Логунова Екатерина Вячеславовна</a:t>
            </a:r>
            <a:endParaRPr lang="ru-RU" sz="1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636912"/>
            <a:ext cx="6400800" cy="1752600"/>
          </a:xfrm>
        </p:spPr>
        <p:txBody>
          <a:bodyPr/>
          <a:lstStyle/>
          <a:p>
            <a:pPr algn="ctr"/>
            <a:r>
              <a:rPr lang="ru-RU" dirty="0" smtClean="0"/>
              <a:t>        Правила поведения детей на водоемах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23328"/>
            <a:ext cx="4320480" cy="323817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3113"/>
            <a:ext cx="8162925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99592" y="0"/>
            <a:ext cx="7920880" cy="749945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/>
              <a:t>Муниципальное дошкольное образовательное учреждение «Детский сад №283 Краснооктябрьского района Волгограда»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872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664296"/>
          </a:xfrm>
        </p:spPr>
        <p:txBody>
          <a:bodyPr>
            <a:noAutofit/>
          </a:bodyPr>
          <a:lstStyle/>
          <a:p>
            <a:pPr algn="ctr"/>
            <a:r>
              <a:rPr lang="ru-RU" sz="3270" dirty="0" smtClean="0"/>
              <a:t/>
            </a:r>
            <a:br>
              <a:rPr lang="ru-RU" sz="3270" dirty="0" smtClean="0"/>
            </a:br>
            <a:r>
              <a:rPr lang="ru-RU" sz="3270" dirty="0"/>
              <a:t/>
            </a:r>
            <a:br>
              <a:rPr lang="ru-RU" sz="3270" dirty="0"/>
            </a:br>
            <a:r>
              <a:rPr lang="ru-RU" sz="3270" dirty="0" smtClean="0"/>
              <a:t/>
            </a:r>
            <a:br>
              <a:rPr lang="ru-RU" sz="3270" dirty="0" smtClean="0"/>
            </a:br>
            <a:r>
              <a:rPr lang="ru-RU" sz="3270" dirty="0" smtClean="0"/>
              <a:t>Нельзя плавать на самодельных плотах и других </a:t>
            </a:r>
            <a:br>
              <a:rPr lang="ru-RU" sz="3270" dirty="0" smtClean="0"/>
            </a:br>
            <a:r>
              <a:rPr lang="ru-RU" sz="3270" dirty="0" smtClean="0"/>
              <a:t>плавательных средствах без разрешения и сопровождения взрослых!</a:t>
            </a:r>
            <a:endParaRPr lang="ru-RU" sz="327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" y="3592816"/>
            <a:ext cx="4704950" cy="326406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24" y="3588822"/>
            <a:ext cx="4455917" cy="327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Специально оборудованные места для купания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1" y="2852936"/>
            <a:ext cx="4469725" cy="35762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54" y="2852936"/>
            <a:ext cx="4494763" cy="356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43408"/>
            <a:ext cx="7467600" cy="1143000"/>
          </a:xfrm>
        </p:spPr>
        <p:txBody>
          <a:bodyPr/>
          <a:lstStyle/>
          <a:p>
            <a:pPr algn="ctr"/>
            <a:r>
              <a:rPr lang="ru-RU" dirty="0" err="1" smtClean="0"/>
              <a:t>Физ</a:t>
            </a:r>
            <a:r>
              <a:rPr lang="en-US" dirty="0" smtClean="0"/>
              <a:t>.</a:t>
            </a:r>
            <a:r>
              <a:rPr lang="ru-RU" dirty="0" smtClean="0"/>
              <a:t> минутка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5626125" cy="5626125"/>
          </a:xfrm>
        </p:spPr>
      </p:pic>
    </p:spTree>
    <p:extLst>
      <p:ext uri="{BB962C8B-B14F-4D97-AF65-F5344CB8AC3E}">
        <p14:creationId xmlns:p14="http://schemas.microsoft.com/office/powerpoint/2010/main" val="12540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«Правила безопасного поведения на воде летом»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373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Купайся только в специально оборудованных местах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9" y="1537707"/>
            <a:ext cx="8407805" cy="530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Когда ты купаешься</a:t>
            </a:r>
            <a:r>
              <a:rPr lang="en-US" dirty="0" smtClean="0"/>
              <a:t>,</a:t>
            </a:r>
            <a:r>
              <a:rPr lang="ru-RU" dirty="0" smtClean="0"/>
              <a:t> рядом должны быть взрослые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920880" cy="5280586"/>
          </a:xfrm>
        </p:spPr>
      </p:pic>
    </p:spTree>
    <p:extLst>
      <p:ext uri="{BB962C8B-B14F-4D97-AF65-F5344CB8AC3E}">
        <p14:creationId xmlns:p14="http://schemas.microsoft.com/office/powerpoint/2010/main" val="30299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16770" cy="6790814"/>
          </a:xfrm>
        </p:spPr>
      </p:pic>
    </p:spTree>
    <p:extLst>
      <p:ext uri="{BB962C8B-B14F-4D97-AF65-F5344CB8AC3E}">
        <p14:creationId xmlns:p14="http://schemas.microsoft.com/office/powerpoint/2010/main" val="33709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Не затевай шумных игр на плавающих средствах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389042" cy="5123262"/>
          </a:xfrm>
        </p:spPr>
      </p:pic>
    </p:spTree>
    <p:extLst>
      <p:ext uri="{BB962C8B-B14F-4D97-AF65-F5344CB8AC3E}">
        <p14:creationId xmlns:p14="http://schemas.microsoft.com/office/powerpoint/2010/main" val="15622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90"/>
            <a:ext cx="9144000" cy="6860590"/>
          </a:xfrm>
        </p:spPr>
      </p:pic>
    </p:spTree>
    <p:extLst>
      <p:ext uri="{BB962C8B-B14F-4D97-AF65-F5344CB8AC3E}">
        <p14:creationId xmlns:p14="http://schemas.microsoft.com/office/powerpoint/2010/main" val="39701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63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 заплывай за буйки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64330"/>
            <a:ext cx="8507397" cy="5382863"/>
          </a:xfrm>
        </p:spPr>
      </p:pic>
    </p:spTree>
    <p:extLst>
      <p:ext uri="{BB962C8B-B14F-4D97-AF65-F5344CB8AC3E}">
        <p14:creationId xmlns:p14="http://schemas.microsoft.com/office/powerpoint/2010/main" val="4380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Заходить в воду и купаться можно только в сопровождении взрослых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37360"/>
            <a:ext cx="6624736" cy="5090006"/>
          </a:xfrm>
        </p:spPr>
      </p:pic>
    </p:spTree>
    <p:extLst>
      <p:ext uri="{BB962C8B-B14F-4D97-AF65-F5344CB8AC3E}">
        <p14:creationId xmlns:p14="http://schemas.microsoft.com/office/powerpoint/2010/main" val="3107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37"/>
            <a:ext cx="8568952" cy="6855163"/>
          </a:xfrm>
        </p:spPr>
      </p:pic>
    </p:spTree>
    <p:extLst>
      <p:ext uri="{BB962C8B-B14F-4D97-AF65-F5344CB8AC3E}">
        <p14:creationId xmlns:p14="http://schemas.microsoft.com/office/powerpoint/2010/main" val="15381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Нельзя</a:t>
            </a:r>
            <a:r>
              <a:rPr lang="en-US" dirty="0" smtClean="0"/>
              <a:t>,</a:t>
            </a:r>
            <a:r>
              <a:rPr lang="ru-RU" dirty="0" smtClean="0"/>
              <a:t> играя на воде</a:t>
            </a:r>
            <a:r>
              <a:rPr lang="en-US" dirty="0" smtClean="0"/>
              <a:t>,</a:t>
            </a:r>
            <a:r>
              <a:rPr lang="ru-RU" dirty="0" smtClean="0"/>
              <a:t> тянуть друг друга под воду</a:t>
            </a:r>
            <a:r>
              <a:rPr lang="en-US" dirty="0" smtClean="0"/>
              <a:t>,</a:t>
            </a:r>
            <a:r>
              <a:rPr lang="ru-RU" dirty="0" smtClean="0"/>
              <a:t> топить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8800"/>
            <a:ext cx="3372204" cy="4859508"/>
          </a:xfrm>
        </p:spPr>
      </p:pic>
    </p:spTree>
    <p:extLst>
      <p:ext uri="{BB962C8B-B14F-4D97-AF65-F5344CB8AC3E}">
        <p14:creationId xmlns:p14="http://schemas.microsoft.com/office/powerpoint/2010/main" val="28970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5" y="116632"/>
            <a:ext cx="8397559" cy="6718049"/>
          </a:xfrm>
        </p:spPr>
      </p:pic>
    </p:spTree>
    <p:extLst>
      <p:ext uri="{BB962C8B-B14F-4D97-AF65-F5344CB8AC3E}">
        <p14:creationId xmlns:p14="http://schemas.microsoft.com/office/powerpoint/2010/main" val="19539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Не раскачивай лодку</a:t>
            </a:r>
            <a:r>
              <a:rPr lang="en-US" dirty="0" smtClean="0"/>
              <a:t>,</a:t>
            </a:r>
            <a:r>
              <a:rPr lang="ru-RU" dirty="0" smtClean="0"/>
              <a:t> не ходи по ней и не перегибайся через борт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029002" cy="4873625"/>
          </a:xfrm>
        </p:spPr>
      </p:pic>
    </p:spTree>
    <p:extLst>
      <p:ext uri="{BB962C8B-B14F-4D97-AF65-F5344CB8AC3E}">
        <p14:creationId xmlns:p14="http://schemas.microsoft.com/office/powerpoint/2010/main" val="22276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Не подвергай свою жизнь опасности!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71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Нельзя нырять и купаться в незнакомом месте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56792"/>
            <a:ext cx="3528392" cy="5084582"/>
          </a:xfrm>
        </p:spPr>
      </p:pic>
    </p:spTree>
    <p:extLst>
      <p:ext uri="{BB962C8B-B14F-4D97-AF65-F5344CB8AC3E}">
        <p14:creationId xmlns:p14="http://schemas.microsoft.com/office/powerpoint/2010/main" val="7971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30143" y="131655"/>
            <a:ext cx="8229600" cy="4525963"/>
          </a:xfrm>
        </p:spPr>
        <p:txBody>
          <a:bodyPr/>
          <a:lstStyle/>
          <a:p>
            <a:pPr algn="ctr"/>
            <a:r>
              <a:rPr lang="ru-RU" dirty="0" smtClean="0"/>
              <a:t>На больших водоемах – на море</a:t>
            </a:r>
            <a:r>
              <a:rPr lang="en-US" dirty="0" smtClean="0"/>
              <a:t>,</a:t>
            </a:r>
            <a:r>
              <a:rPr lang="ru-RU" dirty="0" smtClean="0"/>
              <a:t> широких реках</a:t>
            </a:r>
            <a:r>
              <a:rPr lang="en-US" dirty="0" smtClean="0"/>
              <a:t>,</a:t>
            </a:r>
            <a:r>
              <a:rPr lang="ru-RU" dirty="0" smtClean="0"/>
              <a:t> озерах – можно купаться в строго отведенных местах</a:t>
            </a:r>
            <a:r>
              <a:rPr lang="en-US" dirty="0" smtClean="0"/>
              <a:t>,</a:t>
            </a:r>
            <a:r>
              <a:rPr lang="ru-RU" dirty="0" smtClean="0"/>
              <a:t> ограниченных буйками (поплавками-ограничителями)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" y="2102162"/>
            <a:ext cx="7128792" cy="475583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03548" y="6217695"/>
            <a:ext cx="1296144" cy="21602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-114436" y="5289312"/>
            <a:ext cx="1806116" cy="15591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7544" y="4566608"/>
            <a:ext cx="792088" cy="173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1520" y="3789040"/>
            <a:ext cx="144016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0" y="3429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15516" y="3140968"/>
            <a:ext cx="165618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51520" y="2564904"/>
            <a:ext cx="2016224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95536" y="2009497"/>
            <a:ext cx="2808312" cy="1110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5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Нельзя заплывать за буйки!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942106"/>
            <a:ext cx="8622958" cy="5455982"/>
          </a:xfrm>
        </p:spPr>
      </p:pic>
    </p:spTree>
    <p:extLst>
      <p:ext uri="{BB962C8B-B14F-4D97-AF65-F5344CB8AC3E}">
        <p14:creationId xmlns:p14="http://schemas.microsoft.com/office/powerpoint/2010/main" val="26098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заботится о нашей безопасности во время отдыха у водоема?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3840699" cy="3847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" y="2924944"/>
            <a:ext cx="5148064" cy="31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Нельзя дергать друг друга за ноги и руки</a:t>
            </a:r>
            <a:r>
              <a:rPr lang="en-US" dirty="0" smtClean="0"/>
              <a:t>,</a:t>
            </a:r>
            <a:r>
              <a:rPr lang="ru-RU" dirty="0" smtClean="0"/>
              <a:t> нельзя топить даже в шутку!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7353"/>
            <a:ext cx="5148064" cy="411845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8847"/>
            <a:ext cx="3842992" cy="496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Недопустимы игры с удержанием «противника» под водой!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6088" r="3441"/>
          <a:stretch/>
        </p:blipFill>
        <p:spPr>
          <a:xfrm>
            <a:off x="0" y="1988839"/>
            <a:ext cx="9054727" cy="477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Раскачиваться или ходить по лодке недопустимо!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029002" cy="4873625"/>
          </a:xfrm>
        </p:spPr>
      </p:pic>
    </p:spTree>
    <p:extLst>
      <p:ext uri="{BB962C8B-B14F-4D97-AF65-F5344CB8AC3E}">
        <p14:creationId xmlns:p14="http://schemas.microsoft.com/office/powerpoint/2010/main" val="34771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226</TotalTime>
  <Words>184</Words>
  <Application>Microsoft Office PowerPoint</Application>
  <PresentationFormat>Экран (4:3)</PresentationFormat>
  <Paragraphs>22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Подготовила: воспитатель группы №3 Логунова Екатерина Вячеславовна</vt:lpstr>
      <vt:lpstr>Заходить в воду и купаться можно только в сопровождении взрослых</vt:lpstr>
      <vt:lpstr>Нельзя нырять и купаться в незнакомом месте</vt:lpstr>
      <vt:lpstr>Презентация PowerPoint</vt:lpstr>
      <vt:lpstr>Нельзя заплывать за буйки!</vt:lpstr>
      <vt:lpstr>Кто заботится о нашей безопасности во время отдыха у водоема?</vt:lpstr>
      <vt:lpstr>Нельзя дергать друг друга за ноги и руки, нельзя топить даже в шутку!</vt:lpstr>
      <vt:lpstr>Недопустимы игры с удержанием «противника» под водой!</vt:lpstr>
      <vt:lpstr>Раскачиваться или ходить по лодке недопустимо!</vt:lpstr>
      <vt:lpstr>   Нельзя плавать на самодельных плотах и других  плавательных средствах без разрешения и сопровождения взрослых!</vt:lpstr>
      <vt:lpstr>Специально оборудованные места для купания</vt:lpstr>
      <vt:lpstr>Физ. минутка</vt:lpstr>
      <vt:lpstr> «Правила безопасного поведения на воде летом»</vt:lpstr>
      <vt:lpstr>Купайся только в специально оборудованных местах</vt:lpstr>
      <vt:lpstr>Когда ты купаешься, рядом должны быть взрослые</vt:lpstr>
      <vt:lpstr>Презентация PowerPoint</vt:lpstr>
      <vt:lpstr>Не затевай шумных игр на плавающих средствах</vt:lpstr>
      <vt:lpstr>Презентация PowerPoint</vt:lpstr>
      <vt:lpstr>Не заплывай за буйки</vt:lpstr>
      <vt:lpstr>Презентация PowerPoint</vt:lpstr>
      <vt:lpstr>Нельзя, играя на воде, тянуть друг друга под воду, топить</vt:lpstr>
      <vt:lpstr>Презентация PowerPoint</vt:lpstr>
      <vt:lpstr>Не раскачивай лодку, не ходи по ней и не перегибайся через борт</vt:lpstr>
      <vt:lpstr>Не подвергай свою жизнь опасности!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Здравствуй, лето!</dc:title>
  <dc:creator>User</dc:creator>
  <cp:lastModifiedBy>Katrinochka199317@gmail.com</cp:lastModifiedBy>
  <cp:revision>21</cp:revision>
  <dcterms:created xsi:type="dcterms:W3CDTF">2017-05-26T18:58:49Z</dcterms:created>
  <dcterms:modified xsi:type="dcterms:W3CDTF">2020-06-18T09:16:03Z</dcterms:modified>
</cp:coreProperties>
</file>